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>
        <p:scale>
          <a:sx n="105" d="100"/>
          <a:sy n="105" d="100"/>
        </p:scale>
        <p:origin x="-9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50B9BD-D979-42D0-B6F3-9FB5717E212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D1EFC3EE-14A5-4B89-A8B0-504BD5CB1C11}">
      <dgm:prSet phldrT="[Text]" custT="1"/>
      <dgm:spPr>
        <a:gradFill flip="none" rotWithShape="1">
          <a:gsLst>
            <a:gs pos="0">
              <a:schemeClr val="accent4"/>
            </a:gs>
            <a:gs pos="100000">
              <a:schemeClr val="accent4">
                <a:lumMod val="40000"/>
                <a:lumOff val="60000"/>
                <a:alpha val="33000"/>
              </a:schemeClr>
            </a:gs>
          </a:gsLst>
          <a:lin ang="8100000" scaled="1"/>
          <a:tileRect/>
        </a:gradFill>
        <a:ln w="635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en-US" sz="1600" dirty="0"/>
            <a:t> </a:t>
          </a:r>
        </a:p>
      </dgm:t>
    </dgm:pt>
    <dgm:pt modelId="{34BDAE42-97B0-4367-B30D-8E43F6D9695B}" type="parTrans" cxnId="{70679043-7CF6-41F0-9E94-D9C76E897407}">
      <dgm:prSet/>
      <dgm:spPr/>
      <dgm:t>
        <a:bodyPr/>
        <a:lstStyle/>
        <a:p>
          <a:endParaRPr lang="en-US"/>
        </a:p>
      </dgm:t>
    </dgm:pt>
    <dgm:pt modelId="{1ECA24D8-F41D-4074-9F73-DA0F861B9625}" type="sibTrans" cxnId="{70679043-7CF6-41F0-9E94-D9C76E897407}">
      <dgm:prSet/>
      <dgm:spPr/>
      <dgm:t>
        <a:bodyPr/>
        <a:lstStyle/>
        <a:p>
          <a:endParaRPr lang="en-US"/>
        </a:p>
      </dgm:t>
    </dgm:pt>
    <dgm:pt modelId="{5E848E97-E890-45C8-8BC8-CCC2ED558624}">
      <dgm:prSet phldrT="[Text]" custT="1"/>
      <dgm:spPr>
        <a:gradFill flip="none" rotWithShape="1">
          <a:gsLst>
            <a:gs pos="100000">
              <a:schemeClr val="accent2">
                <a:lumMod val="60000"/>
                <a:lumOff val="40000"/>
                <a:alpha val="0"/>
              </a:schemeClr>
            </a:gs>
            <a:gs pos="0">
              <a:schemeClr val="accent2"/>
            </a:gs>
            <a:gs pos="23000">
              <a:schemeClr val="accent2">
                <a:lumMod val="40000"/>
                <a:lumOff val="60000"/>
              </a:schemeClr>
            </a:gs>
          </a:gsLst>
          <a:lin ang="2700000" scaled="1"/>
          <a:tileRect/>
        </a:gradFill>
        <a:ln w="635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en-US" sz="1600" dirty="0"/>
            <a:t> </a:t>
          </a:r>
        </a:p>
      </dgm:t>
    </dgm:pt>
    <dgm:pt modelId="{E7DBCA58-EFDD-4B08-B4C7-682E50C836DA}" type="parTrans" cxnId="{581300BA-BE17-465D-B93B-9759DA147F86}">
      <dgm:prSet/>
      <dgm:spPr/>
      <dgm:t>
        <a:bodyPr/>
        <a:lstStyle/>
        <a:p>
          <a:endParaRPr lang="en-US"/>
        </a:p>
      </dgm:t>
    </dgm:pt>
    <dgm:pt modelId="{6DA13D40-15C5-49A4-B265-B3673A6D0A32}" type="sibTrans" cxnId="{581300BA-BE17-465D-B93B-9759DA147F86}">
      <dgm:prSet/>
      <dgm:spPr/>
      <dgm:t>
        <a:bodyPr/>
        <a:lstStyle/>
        <a:p>
          <a:endParaRPr lang="en-US"/>
        </a:p>
      </dgm:t>
    </dgm:pt>
    <dgm:pt modelId="{1D366EEF-3B43-4380-A27A-8C43A1669C12}">
      <dgm:prSet phldrT="[Text]" custT="1"/>
      <dgm:spPr>
        <a:gradFill flip="none" rotWithShape="1">
          <a:gsLst>
            <a:gs pos="99000">
              <a:schemeClr val="accent3"/>
            </a:gs>
            <a:gs pos="0">
              <a:schemeClr val="accent3"/>
            </a:gs>
            <a:gs pos="35000">
              <a:schemeClr val="accent3">
                <a:lumMod val="20000"/>
                <a:lumOff val="80000"/>
              </a:schemeClr>
            </a:gs>
          </a:gsLst>
          <a:lin ang="2700000" scaled="1"/>
          <a:tileRect/>
        </a:gradFill>
        <a:ln w="635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en-US" sz="1600" dirty="0"/>
            <a:t> </a:t>
          </a:r>
        </a:p>
      </dgm:t>
    </dgm:pt>
    <dgm:pt modelId="{3D8746B8-1F5D-496A-BD2C-2725B9E6B77C}" type="sibTrans" cxnId="{A84544CC-FAA5-448B-B0E9-3D1114B26713}">
      <dgm:prSet/>
      <dgm:spPr/>
      <dgm:t>
        <a:bodyPr/>
        <a:lstStyle/>
        <a:p>
          <a:endParaRPr lang="en-US"/>
        </a:p>
      </dgm:t>
    </dgm:pt>
    <dgm:pt modelId="{A769DF66-5D2F-4868-BA97-F553C7126149}" type="parTrans" cxnId="{A84544CC-FAA5-448B-B0E9-3D1114B26713}">
      <dgm:prSet/>
      <dgm:spPr/>
      <dgm:t>
        <a:bodyPr/>
        <a:lstStyle/>
        <a:p>
          <a:endParaRPr lang="en-US"/>
        </a:p>
      </dgm:t>
    </dgm:pt>
    <dgm:pt modelId="{885522BD-021A-43AB-870F-B52D0AC4E28F}" type="pres">
      <dgm:prSet presAssocID="{1950B9BD-D979-42D0-B6F3-9FB5717E2127}" presName="compositeShape" presStyleCnt="0">
        <dgm:presLayoutVars>
          <dgm:chMax val="7"/>
          <dgm:dir/>
          <dgm:resizeHandles val="exact"/>
        </dgm:presLayoutVars>
      </dgm:prSet>
      <dgm:spPr/>
    </dgm:pt>
    <dgm:pt modelId="{8B68C093-075E-47AD-999C-96206C62EC69}" type="pres">
      <dgm:prSet presAssocID="{1D366EEF-3B43-4380-A27A-8C43A1669C12}" presName="circ1" presStyleLbl="vennNode1" presStyleIdx="0" presStyleCnt="3" custScaleX="121126" custScaleY="121126" custLinFactNeighborX="-1472" custLinFactNeighborY="54817"/>
      <dgm:spPr/>
    </dgm:pt>
    <dgm:pt modelId="{57BB44C0-ADA4-4C37-BCEC-BEA2294C6928}" type="pres">
      <dgm:prSet presAssocID="{1D366EEF-3B43-4380-A27A-8C43A1669C1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6AFF006-718F-43F2-99C2-7567A2BACFFE}" type="pres">
      <dgm:prSet presAssocID="{D1EFC3EE-14A5-4B89-A8B0-504BD5CB1C11}" presName="circ2" presStyleLbl="vennNode1" presStyleIdx="1" presStyleCnt="3" custScaleX="121126" custScaleY="121126" custLinFactNeighborX="-14343" custLinFactNeighborY="-54020"/>
      <dgm:spPr/>
    </dgm:pt>
    <dgm:pt modelId="{27B985E0-405F-4D75-8296-85DC14354B6B}" type="pres">
      <dgm:prSet presAssocID="{D1EFC3EE-14A5-4B89-A8B0-504BD5CB1C1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77A636B-581C-4CE8-B5B0-725554179938}" type="pres">
      <dgm:prSet presAssocID="{5E848E97-E890-45C8-8BC8-CCC2ED558624}" presName="circ3" presStyleLbl="vennNode1" presStyleIdx="2" presStyleCnt="3" custScaleX="121126" custScaleY="121126" custLinFactNeighborX="11833" custLinFactNeighborY="-54020"/>
      <dgm:spPr/>
    </dgm:pt>
    <dgm:pt modelId="{E3960C83-C5B8-4124-86FC-3BFB9F895522}" type="pres">
      <dgm:prSet presAssocID="{5E848E97-E890-45C8-8BC8-CCC2ED55862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045DC31-BB94-4113-BBB9-FC8237D48994}" type="presOf" srcId="{1D366EEF-3B43-4380-A27A-8C43A1669C12}" destId="{57BB44C0-ADA4-4C37-BCEC-BEA2294C6928}" srcOrd="1" destOrd="0" presId="urn:microsoft.com/office/officeart/2005/8/layout/venn1"/>
    <dgm:cxn modelId="{AC702F36-B4D5-4967-AC25-DFBDEABF9713}" type="presOf" srcId="{1D366EEF-3B43-4380-A27A-8C43A1669C12}" destId="{8B68C093-075E-47AD-999C-96206C62EC69}" srcOrd="0" destOrd="0" presId="urn:microsoft.com/office/officeart/2005/8/layout/venn1"/>
    <dgm:cxn modelId="{70679043-7CF6-41F0-9E94-D9C76E897407}" srcId="{1950B9BD-D979-42D0-B6F3-9FB5717E2127}" destId="{D1EFC3EE-14A5-4B89-A8B0-504BD5CB1C11}" srcOrd="1" destOrd="0" parTransId="{34BDAE42-97B0-4367-B30D-8E43F6D9695B}" sibTransId="{1ECA24D8-F41D-4074-9F73-DA0F861B9625}"/>
    <dgm:cxn modelId="{063BD66A-1A34-42B8-97FF-EF227C902AC7}" type="presOf" srcId="{5E848E97-E890-45C8-8BC8-CCC2ED558624}" destId="{777A636B-581C-4CE8-B5B0-725554179938}" srcOrd="0" destOrd="0" presId="urn:microsoft.com/office/officeart/2005/8/layout/venn1"/>
    <dgm:cxn modelId="{B662E34A-E261-46D4-88D1-05815865A3A3}" type="presOf" srcId="{5E848E97-E890-45C8-8BC8-CCC2ED558624}" destId="{E3960C83-C5B8-4124-86FC-3BFB9F895522}" srcOrd="1" destOrd="0" presId="urn:microsoft.com/office/officeart/2005/8/layout/venn1"/>
    <dgm:cxn modelId="{00C91D87-9496-4508-9128-30C60E8909A5}" type="presOf" srcId="{1950B9BD-D979-42D0-B6F3-9FB5717E2127}" destId="{885522BD-021A-43AB-870F-B52D0AC4E28F}" srcOrd="0" destOrd="0" presId="urn:microsoft.com/office/officeart/2005/8/layout/venn1"/>
    <dgm:cxn modelId="{581300BA-BE17-465D-B93B-9759DA147F86}" srcId="{1950B9BD-D979-42D0-B6F3-9FB5717E2127}" destId="{5E848E97-E890-45C8-8BC8-CCC2ED558624}" srcOrd="2" destOrd="0" parTransId="{E7DBCA58-EFDD-4B08-B4C7-682E50C836DA}" sibTransId="{6DA13D40-15C5-49A4-B265-B3673A6D0A32}"/>
    <dgm:cxn modelId="{A84544CC-FAA5-448B-B0E9-3D1114B26713}" srcId="{1950B9BD-D979-42D0-B6F3-9FB5717E2127}" destId="{1D366EEF-3B43-4380-A27A-8C43A1669C12}" srcOrd="0" destOrd="0" parTransId="{A769DF66-5D2F-4868-BA97-F553C7126149}" sibTransId="{3D8746B8-1F5D-496A-BD2C-2725B9E6B77C}"/>
    <dgm:cxn modelId="{06F55CCF-2918-4AF6-909E-8CF8CFE37444}" type="presOf" srcId="{D1EFC3EE-14A5-4B89-A8B0-504BD5CB1C11}" destId="{27B985E0-405F-4D75-8296-85DC14354B6B}" srcOrd="1" destOrd="0" presId="urn:microsoft.com/office/officeart/2005/8/layout/venn1"/>
    <dgm:cxn modelId="{CB52B8E3-972C-4EC3-9027-5FD1BACE8357}" type="presOf" srcId="{D1EFC3EE-14A5-4B89-A8B0-504BD5CB1C11}" destId="{06AFF006-718F-43F2-99C2-7567A2BACFFE}" srcOrd="0" destOrd="0" presId="urn:microsoft.com/office/officeart/2005/8/layout/venn1"/>
    <dgm:cxn modelId="{BD7B5A51-8DD1-4E32-8976-7B02E803F916}" type="presParOf" srcId="{885522BD-021A-43AB-870F-B52D0AC4E28F}" destId="{8B68C093-075E-47AD-999C-96206C62EC69}" srcOrd="0" destOrd="0" presId="urn:microsoft.com/office/officeart/2005/8/layout/venn1"/>
    <dgm:cxn modelId="{3A813A18-8716-4824-BE85-589B2FD48D8A}" type="presParOf" srcId="{885522BD-021A-43AB-870F-B52D0AC4E28F}" destId="{57BB44C0-ADA4-4C37-BCEC-BEA2294C6928}" srcOrd="1" destOrd="0" presId="urn:microsoft.com/office/officeart/2005/8/layout/venn1"/>
    <dgm:cxn modelId="{6B6E625F-67B8-465B-9AAF-AA165E31186F}" type="presParOf" srcId="{885522BD-021A-43AB-870F-B52D0AC4E28F}" destId="{06AFF006-718F-43F2-99C2-7567A2BACFFE}" srcOrd="2" destOrd="0" presId="urn:microsoft.com/office/officeart/2005/8/layout/venn1"/>
    <dgm:cxn modelId="{3CED0B46-9FA8-4FDD-9AA2-E726AF4C64F9}" type="presParOf" srcId="{885522BD-021A-43AB-870F-B52D0AC4E28F}" destId="{27B985E0-405F-4D75-8296-85DC14354B6B}" srcOrd="3" destOrd="0" presId="urn:microsoft.com/office/officeart/2005/8/layout/venn1"/>
    <dgm:cxn modelId="{B0FB1118-D747-4290-8312-8AA892D92399}" type="presParOf" srcId="{885522BD-021A-43AB-870F-B52D0AC4E28F}" destId="{777A636B-581C-4CE8-B5B0-725554179938}" srcOrd="4" destOrd="0" presId="urn:microsoft.com/office/officeart/2005/8/layout/venn1"/>
    <dgm:cxn modelId="{32210FC4-8B73-49CF-B186-BD4D50223B07}" type="presParOf" srcId="{885522BD-021A-43AB-870F-B52D0AC4E28F}" destId="{E3960C83-C5B8-4124-86FC-3BFB9F89552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BF0671-07BF-4806-845D-8E332C7F4DF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B403FE-A380-43C7-9FFB-937EBF835F43}">
      <dgm:prSet phldrT="[Text]"/>
      <dgm:spPr>
        <a:gradFill flip="none" rotWithShape="1">
          <a:gsLst>
            <a:gs pos="100000">
              <a:schemeClr val="bg1">
                <a:lumMod val="65000"/>
              </a:schemeClr>
            </a:gs>
            <a:gs pos="2000">
              <a:schemeClr val="tx1">
                <a:lumMod val="50000"/>
                <a:lumOff val="50000"/>
              </a:schemeClr>
            </a:gs>
            <a:gs pos="66000">
              <a:schemeClr val="bg1">
                <a:lumMod val="95000"/>
              </a:schemeClr>
            </a:gs>
            <a:gs pos="32000">
              <a:schemeClr val="bg1">
                <a:lumMod val="95000"/>
              </a:schemeClr>
            </a:gs>
          </a:gsLst>
          <a:lin ang="5400000" scaled="1"/>
          <a:tileRect/>
        </a:gra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dirty="0"/>
        </a:p>
      </dgm:t>
    </dgm:pt>
    <dgm:pt modelId="{80F3D567-D789-4A47-83D9-C8BF39D63C93}" type="parTrans" cxnId="{F1AD9DBC-558B-48F8-91EE-DEA05611D658}">
      <dgm:prSet/>
      <dgm:spPr/>
      <dgm:t>
        <a:bodyPr/>
        <a:lstStyle/>
        <a:p>
          <a:endParaRPr lang="en-US"/>
        </a:p>
      </dgm:t>
    </dgm:pt>
    <dgm:pt modelId="{86173E1D-31F1-42F6-A998-DFAF4485CE62}" type="sibTrans" cxnId="{F1AD9DBC-558B-48F8-91EE-DEA05611D658}">
      <dgm:prSet/>
      <dgm:spPr/>
      <dgm:t>
        <a:bodyPr/>
        <a:lstStyle/>
        <a:p>
          <a:endParaRPr lang="en-US"/>
        </a:p>
      </dgm:t>
    </dgm:pt>
    <dgm:pt modelId="{C6BAC868-9983-4BE7-981E-8F1BF87EEB63}">
      <dgm:prSet phldrT="[Text]"/>
      <dgm:spPr>
        <a:gradFill flip="none" rotWithShape="1">
          <a:gsLst>
            <a:gs pos="99000">
              <a:schemeClr val="accent4"/>
            </a:gs>
            <a:gs pos="0">
              <a:schemeClr val="accent4">
                <a:lumMod val="75000"/>
              </a:schemeClr>
            </a:gs>
            <a:gs pos="68000">
              <a:schemeClr val="accent4">
                <a:lumMod val="60000"/>
                <a:lumOff val="40000"/>
              </a:schemeClr>
            </a:gs>
            <a:gs pos="23000">
              <a:schemeClr val="accent4">
                <a:lumMod val="60000"/>
                <a:lumOff val="40000"/>
              </a:schemeClr>
            </a:gs>
          </a:gsLst>
          <a:lin ang="2700000" scaled="1"/>
          <a:tileRect/>
        </a:gra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dirty="0"/>
        </a:p>
      </dgm:t>
    </dgm:pt>
    <dgm:pt modelId="{158D620D-D4B2-42B0-ABD4-771F2F6D17CF}" type="parTrans" cxnId="{D489EE79-43BE-451D-B01E-38C7D6A6820A}">
      <dgm:prSet/>
      <dgm:spPr>
        <a:gradFill rotWithShape="0">
          <a:gsLst>
            <a:gs pos="48000">
              <a:schemeClr val="bg1">
                <a:lumMod val="65000"/>
              </a:schemeClr>
            </a:gs>
            <a:gs pos="100000">
              <a:schemeClr val="bg1">
                <a:alpha val="0"/>
              </a:schemeClr>
            </a:gs>
          </a:gsLst>
          <a:lin ang="5400000" scaled="0"/>
        </a:gradFill>
      </dgm:spPr>
      <dgm:t>
        <a:bodyPr/>
        <a:lstStyle/>
        <a:p>
          <a:endParaRPr lang="en-US"/>
        </a:p>
      </dgm:t>
    </dgm:pt>
    <dgm:pt modelId="{80F005F7-5E74-4701-8651-FD8C387122FD}" type="sibTrans" cxnId="{D489EE79-43BE-451D-B01E-38C7D6A6820A}">
      <dgm:prSet/>
      <dgm:spPr/>
      <dgm:t>
        <a:bodyPr/>
        <a:lstStyle/>
        <a:p>
          <a:endParaRPr lang="en-US"/>
        </a:p>
      </dgm:t>
    </dgm:pt>
    <dgm:pt modelId="{93EA3B57-F2BF-4793-8502-ACFC2399251A}">
      <dgm:prSet phldrT="[Text]"/>
      <dgm:spPr>
        <a:gradFill flip="none" rotWithShape="1">
          <a:gsLst>
            <a:gs pos="0">
              <a:schemeClr val="accent5">
                <a:lumMod val="75000"/>
              </a:schemeClr>
            </a:gs>
            <a:gs pos="99000">
              <a:schemeClr val="accent5"/>
            </a:gs>
            <a:gs pos="60500">
              <a:schemeClr val="accent5">
                <a:lumMod val="60000"/>
                <a:lumOff val="40000"/>
              </a:schemeClr>
            </a:gs>
            <a:gs pos="21000">
              <a:schemeClr val="accent5">
                <a:lumMod val="60000"/>
                <a:lumOff val="40000"/>
              </a:schemeClr>
            </a:gs>
          </a:gsLst>
          <a:lin ang="2700000" scaled="1"/>
          <a:tileRect/>
        </a:gra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dirty="0"/>
        </a:p>
      </dgm:t>
    </dgm:pt>
    <dgm:pt modelId="{E74C1DE8-7E1B-49BF-99F4-BC2843AE7D5F}" type="parTrans" cxnId="{76801175-C2EF-4E8F-AB6C-C4977A5290A3}">
      <dgm:prSet/>
      <dgm:spPr>
        <a:gradFill rotWithShape="0">
          <a:gsLst>
            <a:gs pos="48000">
              <a:schemeClr val="bg1">
                <a:lumMod val="65000"/>
              </a:schemeClr>
            </a:gs>
            <a:gs pos="100000">
              <a:schemeClr val="bg1">
                <a:alpha val="0"/>
              </a:schemeClr>
            </a:gs>
          </a:gsLst>
          <a:lin ang="10800000" scaled="0"/>
        </a:gradFill>
      </dgm:spPr>
      <dgm:t>
        <a:bodyPr/>
        <a:lstStyle/>
        <a:p>
          <a:endParaRPr lang="en-US" dirty="0"/>
        </a:p>
      </dgm:t>
    </dgm:pt>
    <dgm:pt modelId="{D163F92A-5E5E-4AB5-8F06-51C3F15F0BC0}" type="sibTrans" cxnId="{76801175-C2EF-4E8F-AB6C-C4977A5290A3}">
      <dgm:prSet/>
      <dgm:spPr/>
      <dgm:t>
        <a:bodyPr/>
        <a:lstStyle/>
        <a:p>
          <a:endParaRPr lang="en-US"/>
        </a:p>
      </dgm:t>
    </dgm:pt>
    <dgm:pt modelId="{65511CA5-6E41-4658-8AD2-39814E35BE3C}">
      <dgm:prSet phldrT="[Text]"/>
      <dgm:spPr>
        <a:gradFill flip="none" rotWithShape="1">
          <a:gsLst>
            <a:gs pos="99000">
              <a:schemeClr val="accent3"/>
            </a:gs>
            <a:gs pos="0">
              <a:schemeClr val="accent3">
                <a:lumMod val="75000"/>
              </a:schemeClr>
            </a:gs>
            <a:gs pos="64500">
              <a:schemeClr val="accent3">
                <a:lumMod val="60000"/>
                <a:lumOff val="40000"/>
              </a:schemeClr>
            </a:gs>
            <a:gs pos="20000">
              <a:schemeClr val="accent3">
                <a:lumMod val="60000"/>
                <a:lumOff val="40000"/>
              </a:schemeClr>
            </a:gs>
          </a:gsLst>
          <a:lin ang="2700000" scaled="1"/>
          <a:tileRect/>
        </a:gra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r"/>
          <a:endParaRPr lang="en-US" dirty="0"/>
        </a:p>
      </dgm:t>
    </dgm:pt>
    <dgm:pt modelId="{D7CD3D4F-0321-464F-B582-4F15C5A998AD}" type="parTrans" cxnId="{FC8902A1-ADF1-4C67-BFFA-EFFAB654811C}">
      <dgm:prSet/>
      <dgm:spPr>
        <a:gradFill rotWithShape="0">
          <a:gsLst>
            <a:gs pos="48000">
              <a:schemeClr val="bg1">
                <a:lumMod val="65000"/>
              </a:schemeClr>
            </a:gs>
            <a:gs pos="100000">
              <a:schemeClr val="bg1">
                <a:alpha val="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86BEC2CD-9734-4855-85C7-DCB49E7DF0E0}" type="sibTrans" cxnId="{FC8902A1-ADF1-4C67-BFFA-EFFAB654811C}">
      <dgm:prSet/>
      <dgm:spPr/>
      <dgm:t>
        <a:bodyPr/>
        <a:lstStyle/>
        <a:p>
          <a:endParaRPr lang="en-US"/>
        </a:p>
      </dgm:t>
    </dgm:pt>
    <dgm:pt modelId="{E1228815-E7AB-434D-8759-2A72FEB2681C}">
      <dgm:prSet phldrT="[Text]"/>
      <dgm:spPr>
        <a:gradFill flip="none" rotWithShape="1">
          <a:gsLst>
            <a:gs pos="100000">
              <a:schemeClr val="accent2"/>
            </a:gs>
            <a:gs pos="0">
              <a:schemeClr val="accent2">
                <a:lumMod val="75000"/>
              </a:schemeClr>
            </a:gs>
            <a:gs pos="48000">
              <a:schemeClr val="accent2">
                <a:lumMod val="60000"/>
                <a:lumOff val="40000"/>
              </a:schemeClr>
            </a:gs>
            <a:gs pos="23000">
              <a:schemeClr val="accent2">
                <a:lumMod val="60000"/>
                <a:lumOff val="40000"/>
              </a:schemeClr>
            </a:gs>
          </a:gsLst>
          <a:lin ang="2700000" scaled="1"/>
          <a:tileRect/>
        </a:gra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dirty="0">
            <a:solidFill>
              <a:srgbClr val="FF0000"/>
            </a:solidFill>
          </a:endParaRPr>
        </a:p>
      </dgm:t>
    </dgm:pt>
    <dgm:pt modelId="{A9BBDAF3-47C4-4525-A5C3-422AE5DB23AA}" type="parTrans" cxnId="{A00045F7-9C5C-4D43-A21A-BC3826045E9B}">
      <dgm:prSet/>
      <dgm:spPr>
        <a:gradFill rotWithShape="0">
          <a:gsLst>
            <a:gs pos="48000">
              <a:schemeClr val="bg1">
                <a:lumMod val="65000"/>
              </a:schemeClr>
            </a:gs>
            <a:gs pos="100000">
              <a:schemeClr val="bg1">
                <a:alpha val="0"/>
              </a:schemeClr>
            </a:gs>
          </a:gsLst>
          <a:lin ang="0" scaled="0"/>
        </a:gradFill>
      </dgm:spPr>
      <dgm:t>
        <a:bodyPr/>
        <a:lstStyle/>
        <a:p>
          <a:endParaRPr lang="en-US"/>
        </a:p>
      </dgm:t>
    </dgm:pt>
    <dgm:pt modelId="{C36BB4DD-D0E4-4BBC-8B07-3AA64B820D5B}" type="sibTrans" cxnId="{A00045F7-9C5C-4D43-A21A-BC3826045E9B}">
      <dgm:prSet/>
      <dgm:spPr/>
      <dgm:t>
        <a:bodyPr/>
        <a:lstStyle/>
        <a:p>
          <a:endParaRPr lang="en-US"/>
        </a:p>
      </dgm:t>
    </dgm:pt>
    <dgm:pt modelId="{DA848829-4EBB-4374-B839-EA9503B4AA7C}" type="pres">
      <dgm:prSet presAssocID="{A2BF0671-07BF-4806-845D-8E332C7F4DF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BC77979-2F2E-4545-B7F9-9FE08097CDC1}" type="pres">
      <dgm:prSet presAssocID="{F4B403FE-A380-43C7-9FFB-937EBF835F43}" presName="centerShape" presStyleLbl="node0" presStyleIdx="0" presStyleCnt="1" custScaleX="130171" custScaleY="130170"/>
      <dgm:spPr>
        <a:prstGeom prst="diamond">
          <a:avLst/>
        </a:prstGeom>
      </dgm:spPr>
    </dgm:pt>
    <dgm:pt modelId="{73A40222-68DB-4A05-8C81-35B68F0A3BFC}" type="pres">
      <dgm:prSet presAssocID="{158D620D-D4B2-42B0-ABD4-771F2F6D17CF}" presName="parTrans" presStyleLbl="sibTrans2D1" presStyleIdx="0" presStyleCnt="4" custScaleX="268092" custScaleY="104495" custLinFactNeighborY="25453"/>
      <dgm:spPr>
        <a:prstGeom prst="chevron">
          <a:avLst/>
        </a:prstGeom>
      </dgm:spPr>
    </dgm:pt>
    <dgm:pt modelId="{C72E3FB3-347F-48F0-8AF6-F5470092D53F}" type="pres">
      <dgm:prSet presAssocID="{158D620D-D4B2-42B0-ABD4-771F2F6D17CF}" presName="connectorText" presStyleLbl="sibTrans2D1" presStyleIdx="0" presStyleCnt="4"/>
      <dgm:spPr/>
    </dgm:pt>
    <dgm:pt modelId="{187414F8-0E3A-4A59-93EF-3F3A3227042F}" type="pres">
      <dgm:prSet presAssocID="{C6BAC868-9983-4BE7-981E-8F1BF87EEB63}" presName="node" presStyleLbl="node1" presStyleIdx="0" presStyleCnt="4" custScaleX="198958" custScaleY="100190" custRadScaleRad="100058" custRadScaleInc="2989">
        <dgm:presLayoutVars>
          <dgm:bulletEnabled val="1"/>
        </dgm:presLayoutVars>
      </dgm:prSet>
      <dgm:spPr>
        <a:prstGeom prst="roundRect">
          <a:avLst/>
        </a:prstGeom>
      </dgm:spPr>
    </dgm:pt>
    <dgm:pt modelId="{9E4BAC57-0AD0-4EC2-950E-1AF0BE2279A2}" type="pres">
      <dgm:prSet presAssocID="{E74C1DE8-7E1B-49BF-99F4-BC2843AE7D5F}" presName="parTrans" presStyleLbl="sibTrans2D1" presStyleIdx="1" presStyleCnt="4" custScaleX="223149" custScaleY="104495" custLinFactNeighborX="-64575"/>
      <dgm:spPr>
        <a:prstGeom prst="chevron">
          <a:avLst/>
        </a:prstGeom>
      </dgm:spPr>
    </dgm:pt>
    <dgm:pt modelId="{05067B17-3831-4DD4-A14F-F6C975D44EF5}" type="pres">
      <dgm:prSet presAssocID="{E74C1DE8-7E1B-49BF-99F4-BC2843AE7D5F}" presName="connectorText" presStyleLbl="sibTrans2D1" presStyleIdx="1" presStyleCnt="4"/>
      <dgm:spPr/>
    </dgm:pt>
    <dgm:pt modelId="{422F3D00-C205-4D3D-8B42-672A8C876A1D}" type="pres">
      <dgm:prSet presAssocID="{93EA3B57-F2BF-4793-8502-ACFC2399251A}" presName="node" presStyleLbl="node1" presStyleIdx="1" presStyleCnt="4" custScaleX="198958" custRadScaleRad="138760">
        <dgm:presLayoutVars>
          <dgm:bulletEnabled val="1"/>
        </dgm:presLayoutVars>
      </dgm:prSet>
      <dgm:spPr>
        <a:prstGeom prst="roundRect">
          <a:avLst/>
        </a:prstGeom>
      </dgm:spPr>
    </dgm:pt>
    <dgm:pt modelId="{66E659E8-9C37-4484-AB37-6FF239EDB5A9}" type="pres">
      <dgm:prSet presAssocID="{D7CD3D4F-0321-464F-B582-4F15C5A998AD}" presName="parTrans" presStyleLbl="sibTrans2D1" presStyleIdx="2" presStyleCnt="4" custScaleX="268092" custScaleY="104495" custLinFactNeighborY="-13332" custRadScaleRad="26458" custRadScaleInc="-2147483648"/>
      <dgm:spPr>
        <a:prstGeom prst="chevron">
          <a:avLst/>
        </a:prstGeom>
      </dgm:spPr>
    </dgm:pt>
    <dgm:pt modelId="{B39DB2F4-2E42-49DC-83F6-C27A00F17AD7}" type="pres">
      <dgm:prSet presAssocID="{D7CD3D4F-0321-464F-B582-4F15C5A998AD}" presName="connectorText" presStyleLbl="sibTrans2D1" presStyleIdx="2" presStyleCnt="4"/>
      <dgm:spPr/>
    </dgm:pt>
    <dgm:pt modelId="{5E7F5109-2EA6-4480-95BC-684ED92FD263}" type="pres">
      <dgm:prSet presAssocID="{65511CA5-6E41-4658-8AD2-39814E35BE3C}" presName="node" presStyleLbl="node1" presStyleIdx="2" presStyleCnt="4" custScaleX="198958" custScaleY="100190" custRadScaleRad="100058" custRadScaleInc="-2989">
        <dgm:presLayoutVars>
          <dgm:bulletEnabled val="1"/>
        </dgm:presLayoutVars>
      </dgm:prSet>
      <dgm:spPr>
        <a:prstGeom prst="roundRect">
          <a:avLst/>
        </a:prstGeom>
      </dgm:spPr>
    </dgm:pt>
    <dgm:pt modelId="{8B6E3DA1-0156-47A7-BB2D-17615E5B0739}" type="pres">
      <dgm:prSet presAssocID="{A9BBDAF3-47C4-4525-A5C3-422AE5DB23AA}" presName="parTrans" presStyleLbl="sibTrans2D1" presStyleIdx="3" presStyleCnt="4" custScaleX="314220" custScaleY="104495" custLinFactNeighborX="67808" custRadScaleRad="35278"/>
      <dgm:spPr>
        <a:prstGeom prst="chevron">
          <a:avLst/>
        </a:prstGeom>
      </dgm:spPr>
    </dgm:pt>
    <dgm:pt modelId="{E4CB8CC5-C59D-46AD-A0C8-1E10BEEB4247}" type="pres">
      <dgm:prSet presAssocID="{A9BBDAF3-47C4-4525-A5C3-422AE5DB23AA}" presName="connectorText" presStyleLbl="sibTrans2D1" presStyleIdx="3" presStyleCnt="4"/>
      <dgm:spPr/>
    </dgm:pt>
    <dgm:pt modelId="{9A08C4DD-D7FE-4BCF-BC03-915A824B1351}" type="pres">
      <dgm:prSet presAssocID="{E1228815-E7AB-434D-8759-2A72FEB2681C}" presName="node" presStyleLbl="node1" presStyleIdx="3" presStyleCnt="4" custScaleX="198958" custRadScaleRad="132677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4DB9EA19-BA54-4B56-A468-6FC18B922A9E}" type="presOf" srcId="{A9BBDAF3-47C4-4525-A5C3-422AE5DB23AA}" destId="{E4CB8CC5-C59D-46AD-A0C8-1E10BEEB4247}" srcOrd="1" destOrd="0" presId="urn:microsoft.com/office/officeart/2005/8/layout/radial5"/>
    <dgm:cxn modelId="{44E5563C-4A1D-4FC2-9330-219251A471F2}" type="presOf" srcId="{D7CD3D4F-0321-464F-B582-4F15C5A998AD}" destId="{66E659E8-9C37-4484-AB37-6FF239EDB5A9}" srcOrd="0" destOrd="0" presId="urn:microsoft.com/office/officeart/2005/8/layout/radial5"/>
    <dgm:cxn modelId="{5E267A5F-C4F1-4BC3-8F8B-6339DD926EB9}" type="presOf" srcId="{A9BBDAF3-47C4-4525-A5C3-422AE5DB23AA}" destId="{8B6E3DA1-0156-47A7-BB2D-17615E5B0739}" srcOrd="0" destOrd="0" presId="urn:microsoft.com/office/officeart/2005/8/layout/radial5"/>
    <dgm:cxn modelId="{31902248-331A-455F-ADF9-CED85ACACCC4}" type="presOf" srcId="{D7CD3D4F-0321-464F-B582-4F15C5A998AD}" destId="{B39DB2F4-2E42-49DC-83F6-C27A00F17AD7}" srcOrd="1" destOrd="0" presId="urn:microsoft.com/office/officeart/2005/8/layout/radial5"/>
    <dgm:cxn modelId="{8BD4F94E-BEEE-470A-B3CC-CBE0C60345DB}" type="presOf" srcId="{158D620D-D4B2-42B0-ABD4-771F2F6D17CF}" destId="{C72E3FB3-347F-48F0-8AF6-F5470092D53F}" srcOrd="1" destOrd="0" presId="urn:microsoft.com/office/officeart/2005/8/layout/radial5"/>
    <dgm:cxn modelId="{7DF06850-933A-4C90-A858-055F2C64FDBE}" type="presOf" srcId="{E74C1DE8-7E1B-49BF-99F4-BC2843AE7D5F}" destId="{9E4BAC57-0AD0-4EC2-950E-1AF0BE2279A2}" srcOrd="0" destOrd="0" presId="urn:microsoft.com/office/officeart/2005/8/layout/radial5"/>
    <dgm:cxn modelId="{76801175-C2EF-4E8F-AB6C-C4977A5290A3}" srcId="{F4B403FE-A380-43C7-9FFB-937EBF835F43}" destId="{93EA3B57-F2BF-4793-8502-ACFC2399251A}" srcOrd="1" destOrd="0" parTransId="{E74C1DE8-7E1B-49BF-99F4-BC2843AE7D5F}" sibTransId="{D163F92A-5E5E-4AB5-8F06-51C3F15F0BC0}"/>
    <dgm:cxn modelId="{31AB1059-E94D-474C-AB27-69E95AD743A4}" type="presOf" srcId="{158D620D-D4B2-42B0-ABD4-771F2F6D17CF}" destId="{73A40222-68DB-4A05-8C81-35B68F0A3BFC}" srcOrd="0" destOrd="0" presId="urn:microsoft.com/office/officeart/2005/8/layout/radial5"/>
    <dgm:cxn modelId="{D489EE79-43BE-451D-B01E-38C7D6A6820A}" srcId="{F4B403FE-A380-43C7-9FFB-937EBF835F43}" destId="{C6BAC868-9983-4BE7-981E-8F1BF87EEB63}" srcOrd="0" destOrd="0" parTransId="{158D620D-D4B2-42B0-ABD4-771F2F6D17CF}" sibTransId="{80F005F7-5E74-4701-8651-FD8C387122FD}"/>
    <dgm:cxn modelId="{09192A7D-CA8A-47DB-A990-922C8A51DCEE}" type="presOf" srcId="{E1228815-E7AB-434D-8759-2A72FEB2681C}" destId="{9A08C4DD-D7FE-4BCF-BC03-915A824B1351}" srcOrd="0" destOrd="0" presId="urn:microsoft.com/office/officeart/2005/8/layout/radial5"/>
    <dgm:cxn modelId="{7A5FB889-076C-4863-AA31-289BE2D9BCD3}" type="presOf" srcId="{C6BAC868-9983-4BE7-981E-8F1BF87EEB63}" destId="{187414F8-0E3A-4A59-93EF-3F3A3227042F}" srcOrd="0" destOrd="0" presId="urn:microsoft.com/office/officeart/2005/8/layout/radial5"/>
    <dgm:cxn modelId="{DDD0E594-4B34-4ADD-B8D5-37E1AD51590F}" type="presOf" srcId="{F4B403FE-A380-43C7-9FFB-937EBF835F43}" destId="{5BC77979-2F2E-4545-B7F9-9FE08097CDC1}" srcOrd="0" destOrd="0" presId="urn:microsoft.com/office/officeart/2005/8/layout/radial5"/>
    <dgm:cxn modelId="{36E00998-321A-41DB-A14A-3E73EFAE28F0}" type="presOf" srcId="{E74C1DE8-7E1B-49BF-99F4-BC2843AE7D5F}" destId="{05067B17-3831-4DD4-A14F-F6C975D44EF5}" srcOrd="1" destOrd="0" presId="urn:microsoft.com/office/officeart/2005/8/layout/radial5"/>
    <dgm:cxn modelId="{6A97579E-36B4-42A2-A37B-9B2B19936AA1}" type="presOf" srcId="{65511CA5-6E41-4658-8AD2-39814E35BE3C}" destId="{5E7F5109-2EA6-4480-95BC-684ED92FD263}" srcOrd="0" destOrd="0" presId="urn:microsoft.com/office/officeart/2005/8/layout/radial5"/>
    <dgm:cxn modelId="{FC8902A1-ADF1-4C67-BFFA-EFFAB654811C}" srcId="{F4B403FE-A380-43C7-9FFB-937EBF835F43}" destId="{65511CA5-6E41-4658-8AD2-39814E35BE3C}" srcOrd="2" destOrd="0" parTransId="{D7CD3D4F-0321-464F-B582-4F15C5A998AD}" sibTransId="{86BEC2CD-9734-4855-85C7-DCB49E7DF0E0}"/>
    <dgm:cxn modelId="{F1AD9DBC-558B-48F8-91EE-DEA05611D658}" srcId="{A2BF0671-07BF-4806-845D-8E332C7F4DFD}" destId="{F4B403FE-A380-43C7-9FFB-937EBF835F43}" srcOrd="0" destOrd="0" parTransId="{80F3D567-D789-4A47-83D9-C8BF39D63C93}" sibTransId="{86173E1D-31F1-42F6-A998-DFAF4485CE62}"/>
    <dgm:cxn modelId="{1AC585C5-34F2-493A-AB4A-0CA20CB69C81}" type="presOf" srcId="{93EA3B57-F2BF-4793-8502-ACFC2399251A}" destId="{422F3D00-C205-4D3D-8B42-672A8C876A1D}" srcOrd="0" destOrd="0" presId="urn:microsoft.com/office/officeart/2005/8/layout/radial5"/>
    <dgm:cxn modelId="{7FA3EDDB-99CA-4616-8E81-0DFC22331C89}" type="presOf" srcId="{A2BF0671-07BF-4806-845D-8E332C7F4DFD}" destId="{DA848829-4EBB-4374-B839-EA9503B4AA7C}" srcOrd="0" destOrd="0" presId="urn:microsoft.com/office/officeart/2005/8/layout/radial5"/>
    <dgm:cxn modelId="{A00045F7-9C5C-4D43-A21A-BC3826045E9B}" srcId="{F4B403FE-A380-43C7-9FFB-937EBF835F43}" destId="{E1228815-E7AB-434D-8759-2A72FEB2681C}" srcOrd="3" destOrd="0" parTransId="{A9BBDAF3-47C4-4525-A5C3-422AE5DB23AA}" sibTransId="{C36BB4DD-D0E4-4BBC-8B07-3AA64B820D5B}"/>
    <dgm:cxn modelId="{2DCD884F-16B1-4FE4-8194-C4D263BCA236}" type="presParOf" srcId="{DA848829-4EBB-4374-B839-EA9503B4AA7C}" destId="{5BC77979-2F2E-4545-B7F9-9FE08097CDC1}" srcOrd="0" destOrd="0" presId="urn:microsoft.com/office/officeart/2005/8/layout/radial5"/>
    <dgm:cxn modelId="{8392FE39-FF97-4482-A5AC-2CB41DCABE05}" type="presParOf" srcId="{DA848829-4EBB-4374-B839-EA9503B4AA7C}" destId="{73A40222-68DB-4A05-8C81-35B68F0A3BFC}" srcOrd="1" destOrd="0" presId="urn:microsoft.com/office/officeart/2005/8/layout/radial5"/>
    <dgm:cxn modelId="{D1F26926-9465-43EB-A9A5-4F57823AAEF4}" type="presParOf" srcId="{73A40222-68DB-4A05-8C81-35B68F0A3BFC}" destId="{C72E3FB3-347F-48F0-8AF6-F5470092D53F}" srcOrd="0" destOrd="0" presId="urn:microsoft.com/office/officeart/2005/8/layout/radial5"/>
    <dgm:cxn modelId="{B32E98DE-8975-46F0-8BF5-6B650718F3C4}" type="presParOf" srcId="{DA848829-4EBB-4374-B839-EA9503B4AA7C}" destId="{187414F8-0E3A-4A59-93EF-3F3A3227042F}" srcOrd="2" destOrd="0" presId="urn:microsoft.com/office/officeart/2005/8/layout/radial5"/>
    <dgm:cxn modelId="{67D7A8C2-3F78-481D-BEBA-D6B064FC4D8A}" type="presParOf" srcId="{DA848829-4EBB-4374-B839-EA9503B4AA7C}" destId="{9E4BAC57-0AD0-4EC2-950E-1AF0BE2279A2}" srcOrd="3" destOrd="0" presId="urn:microsoft.com/office/officeart/2005/8/layout/radial5"/>
    <dgm:cxn modelId="{14737DA3-5AD3-4628-BF65-D98865310AAE}" type="presParOf" srcId="{9E4BAC57-0AD0-4EC2-950E-1AF0BE2279A2}" destId="{05067B17-3831-4DD4-A14F-F6C975D44EF5}" srcOrd="0" destOrd="0" presId="urn:microsoft.com/office/officeart/2005/8/layout/radial5"/>
    <dgm:cxn modelId="{0141A5CA-2B29-4EB5-A92E-6E3EDDDEA986}" type="presParOf" srcId="{DA848829-4EBB-4374-B839-EA9503B4AA7C}" destId="{422F3D00-C205-4D3D-8B42-672A8C876A1D}" srcOrd="4" destOrd="0" presId="urn:microsoft.com/office/officeart/2005/8/layout/radial5"/>
    <dgm:cxn modelId="{C595B8E5-22B8-469B-A24F-250AE2D5F6D0}" type="presParOf" srcId="{DA848829-4EBB-4374-B839-EA9503B4AA7C}" destId="{66E659E8-9C37-4484-AB37-6FF239EDB5A9}" srcOrd="5" destOrd="0" presId="urn:microsoft.com/office/officeart/2005/8/layout/radial5"/>
    <dgm:cxn modelId="{CBE0CF49-3E8B-43E5-A173-38AA193D88B5}" type="presParOf" srcId="{66E659E8-9C37-4484-AB37-6FF239EDB5A9}" destId="{B39DB2F4-2E42-49DC-83F6-C27A00F17AD7}" srcOrd="0" destOrd="0" presId="urn:microsoft.com/office/officeart/2005/8/layout/radial5"/>
    <dgm:cxn modelId="{6B0FBBDA-CBBA-46EB-B242-37A29F287F7D}" type="presParOf" srcId="{DA848829-4EBB-4374-B839-EA9503B4AA7C}" destId="{5E7F5109-2EA6-4480-95BC-684ED92FD263}" srcOrd="6" destOrd="0" presId="urn:microsoft.com/office/officeart/2005/8/layout/radial5"/>
    <dgm:cxn modelId="{DE7A0AB1-B8C4-41E5-87DB-A517B1212F15}" type="presParOf" srcId="{DA848829-4EBB-4374-B839-EA9503B4AA7C}" destId="{8B6E3DA1-0156-47A7-BB2D-17615E5B0739}" srcOrd="7" destOrd="0" presId="urn:microsoft.com/office/officeart/2005/8/layout/radial5"/>
    <dgm:cxn modelId="{47BFE546-67DC-4057-BFD1-702D08D27A8B}" type="presParOf" srcId="{8B6E3DA1-0156-47A7-BB2D-17615E5B0739}" destId="{E4CB8CC5-C59D-46AD-A0C8-1E10BEEB4247}" srcOrd="0" destOrd="0" presId="urn:microsoft.com/office/officeart/2005/8/layout/radial5"/>
    <dgm:cxn modelId="{16263D76-7887-420A-AD62-356C2765B151}" type="presParOf" srcId="{DA848829-4EBB-4374-B839-EA9503B4AA7C}" destId="{9A08C4DD-D7FE-4BCF-BC03-915A824B1351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925995-7031-4598-8BC7-8782F2A5A39D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F7CDB6F5-84BB-4D43-BCC1-835D44669E55}">
      <dgm:prSet phldrT="[Text]" custT="1"/>
      <dgm:spPr>
        <a:gradFill flip="none" rotWithShape="1">
          <a:gsLst>
            <a:gs pos="0">
              <a:schemeClr val="accent3">
                <a:lumMod val="75000"/>
              </a:schemeClr>
            </a:gs>
            <a:gs pos="35000">
              <a:schemeClr val="accent3">
                <a:lumMod val="40000"/>
                <a:lumOff val="60000"/>
              </a:schemeClr>
            </a:gs>
            <a:gs pos="100000">
              <a:schemeClr val="accent3"/>
            </a:gs>
          </a:gsLst>
          <a:lin ang="0" scaled="1"/>
          <a:tileRect/>
        </a:gradFill>
        <a:ln w="25400">
          <a:solidFill>
            <a:schemeClr val="lt1">
              <a:hueOff val="0"/>
              <a:satOff val="0"/>
              <a:lumOff val="0"/>
            </a:schemeClr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endParaRPr lang="en-US" sz="1600" b="0" dirty="0"/>
        </a:p>
      </dgm:t>
    </dgm:pt>
    <dgm:pt modelId="{7B1E70A0-1EAA-445D-9AE2-362A89125C83}" type="parTrans" cxnId="{DA6C0876-D239-4E16-BA50-B82A46A24A65}">
      <dgm:prSet/>
      <dgm:spPr/>
      <dgm:t>
        <a:bodyPr/>
        <a:lstStyle/>
        <a:p>
          <a:endParaRPr lang="en-US"/>
        </a:p>
      </dgm:t>
    </dgm:pt>
    <dgm:pt modelId="{9F1DB10C-8C79-4784-B93B-F993DDCB0A17}" type="sibTrans" cxnId="{DA6C0876-D239-4E16-BA50-B82A46A24A65}">
      <dgm:prSet/>
      <dgm:spPr/>
      <dgm:t>
        <a:bodyPr/>
        <a:lstStyle/>
        <a:p>
          <a:endParaRPr lang="en-US"/>
        </a:p>
      </dgm:t>
    </dgm:pt>
    <dgm:pt modelId="{B05DAC12-09F2-4CE8-8AED-22A6B00E61B8}">
      <dgm:prSet phldrT="[Text]" custT="1"/>
      <dgm:spPr>
        <a:gradFill rotWithShape="0">
          <a:gsLst>
            <a:gs pos="100000">
              <a:schemeClr val="accent5"/>
            </a:gs>
            <a:gs pos="0">
              <a:schemeClr val="accent5">
                <a:lumMod val="75000"/>
              </a:schemeClr>
            </a:gs>
            <a:gs pos="34000">
              <a:schemeClr val="accent5">
                <a:lumMod val="40000"/>
                <a:lumOff val="60000"/>
              </a:schemeClr>
            </a:gs>
          </a:gsLst>
          <a:lin ang="0" scaled="0"/>
        </a:gradFill>
        <a:ln w="25400">
          <a:solidFill>
            <a:schemeClr val="lt1">
              <a:hueOff val="0"/>
              <a:satOff val="0"/>
              <a:lumOff val="0"/>
            </a:schemeClr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endParaRPr lang="en-US" sz="1600" b="0" dirty="0"/>
        </a:p>
      </dgm:t>
    </dgm:pt>
    <dgm:pt modelId="{2BEA7BB5-881F-4A64-84BC-15BB948317A5}" type="parTrans" cxnId="{18076172-A523-4D99-B0E3-F4AFE09EA157}">
      <dgm:prSet/>
      <dgm:spPr/>
      <dgm:t>
        <a:bodyPr/>
        <a:lstStyle/>
        <a:p>
          <a:endParaRPr lang="en-US"/>
        </a:p>
      </dgm:t>
    </dgm:pt>
    <dgm:pt modelId="{299B2236-F0E7-4344-82E1-7D3A16D17009}" type="sibTrans" cxnId="{18076172-A523-4D99-B0E3-F4AFE09EA157}">
      <dgm:prSet/>
      <dgm:spPr/>
      <dgm:t>
        <a:bodyPr/>
        <a:lstStyle/>
        <a:p>
          <a:endParaRPr lang="en-US"/>
        </a:p>
      </dgm:t>
    </dgm:pt>
    <dgm:pt modelId="{E0060D7B-E0DA-48A1-ADD7-F46B258298E9}">
      <dgm:prSet phldrT="[Text]" custT="1"/>
      <dgm:spPr>
        <a:gradFill rotWithShape="0">
          <a:gsLst>
            <a:gs pos="100000">
              <a:schemeClr val="accent4"/>
            </a:gs>
            <a:gs pos="0">
              <a:schemeClr val="accent4">
                <a:lumMod val="75000"/>
              </a:schemeClr>
            </a:gs>
            <a:gs pos="34000">
              <a:schemeClr val="accent4">
                <a:lumMod val="40000"/>
                <a:lumOff val="60000"/>
              </a:schemeClr>
            </a:gs>
          </a:gsLst>
          <a:lin ang="0" scaled="0"/>
        </a:gradFill>
        <a:ln w="25400">
          <a:solidFill>
            <a:schemeClr val="lt1">
              <a:hueOff val="0"/>
              <a:satOff val="0"/>
              <a:lumOff val="0"/>
            </a:schemeClr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endParaRPr lang="en-US" sz="1600" b="0" dirty="0"/>
        </a:p>
      </dgm:t>
    </dgm:pt>
    <dgm:pt modelId="{4905E804-CD14-46A8-845E-757BE9432733}" type="parTrans" cxnId="{DFFAAEEA-254A-4032-97EC-03EBEE31E673}">
      <dgm:prSet/>
      <dgm:spPr/>
      <dgm:t>
        <a:bodyPr/>
        <a:lstStyle/>
        <a:p>
          <a:endParaRPr lang="en-US"/>
        </a:p>
      </dgm:t>
    </dgm:pt>
    <dgm:pt modelId="{A5D5F487-D24A-403C-9D5C-AE023E110DAD}" type="sibTrans" cxnId="{DFFAAEEA-254A-4032-97EC-03EBEE31E673}">
      <dgm:prSet/>
      <dgm:spPr/>
      <dgm:t>
        <a:bodyPr/>
        <a:lstStyle/>
        <a:p>
          <a:endParaRPr lang="en-US"/>
        </a:p>
      </dgm:t>
    </dgm:pt>
    <dgm:pt modelId="{ED3ABCF8-0FDA-4D0A-8D3D-B962CFD1C93F}">
      <dgm:prSet phldrT="[Text]" custT="1"/>
      <dgm:spPr>
        <a:gradFill flip="none" rotWithShape="1">
          <a:gsLst>
            <a:gs pos="100000">
              <a:schemeClr val="accent2"/>
            </a:gs>
            <a:gs pos="0">
              <a:schemeClr val="accent2">
                <a:lumMod val="75000"/>
              </a:schemeClr>
            </a:gs>
            <a:gs pos="35000">
              <a:schemeClr val="accent2">
                <a:lumMod val="40000"/>
                <a:lumOff val="60000"/>
              </a:schemeClr>
            </a:gs>
          </a:gsLst>
          <a:lin ang="0" scaled="1"/>
          <a:tileRect/>
        </a:gradFill>
        <a:ln w="25400">
          <a:solidFill>
            <a:schemeClr val="lt1">
              <a:hueOff val="0"/>
              <a:satOff val="0"/>
              <a:lumOff val="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endParaRPr lang="en-US" sz="1600" b="0" dirty="0"/>
        </a:p>
      </dgm:t>
    </dgm:pt>
    <dgm:pt modelId="{9AD36C46-80DC-4121-8978-F9379ECEE68B}" type="parTrans" cxnId="{56B48C51-82BC-4AB1-AB6C-952AC8AB73CD}">
      <dgm:prSet/>
      <dgm:spPr/>
      <dgm:t>
        <a:bodyPr/>
        <a:lstStyle/>
        <a:p>
          <a:endParaRPr lang="en-US"/>
        </a:p>
      </dgm:t>
    </dgm:pt>
    <dgm:pt modelId="{65FF12E7-B1E9-47D7-8E54-6EB1C5DB8A28}" type="sibTrans" cxnId="{56B48C51-82BC-4AB1-AB6C-952AC8AB73CD}">
      <dgm:prSet/>
      <dgm:spPr/>
      <dgm:t>
        <a:bodyPr/>
        <a:lstStyle/>
        <a:p>
          <a:endParaRPr lang="en-US"/>
        </a:p>
      </dgm:t>
    </dgm:pt>
    <dgm:pt modelId="{1F6F0A7F-B867-4D00-937B-52F217AC3FB3}">
      <dgm:prSet phldrT="[Text]" custT="1"/>
      <dgm:spPr>
        <a:gradFill flip="none" rotWithShape="1">
          <a:gsLst>
            <a:gs pos="35000">
              <a:schemeClr val="bg1">
                <a:lumMod val="95000"/>
              </a:schemeClr>
            </a:gs>
            <a:gs pos="2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0" scaled="0"/>
          <a:tileRect/>
        </a:gradFill>
        <a:ln w="25400">
          <a:solidFill>
            <a:schemeClr val="lt1">
              <a:hueOff val="0"/>
              <a:satOff val="0"/>
              <a:lumOff val="0"/>
            </a:schemeClr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endParaRPr lang="en-US" sz="1600" b="0" dirty="0"/>
        </a:p>
      </dgm:t>
    </dgm:pt>
    <dgm:pt modelId="{69D94B41-D460-4352-8FE7-DC0B804D0CAA}" type="sibTrans" cxnId="{4312CC37-2B76-41A9-BA64-629AAC3D0DF0}">
      <dgm:prSet/>
      <dgm:spPr/>
      <dgm:t>
        <a:bodyPr/>
        <a:lstStyle/>
        <a:p>
          <a:endParaRPr lang="en-US"/>
        </a:p>
      </dgm:t>
    </dgm:pt>
    <dgm:pt modelId="{FD9252D9-EAFC-4020-9D1D-7C23954BD7BB}" type="parTrans" cxnId="{4312CC37-2B76-41A9-BA64-629AAC3D0DF0}">
      <dgm:prSet/>
      <dgm:spPr/>
      <dgm:t>
        <a:bodyPr/>
        <a:lstStyle/>
        <a:p>
          <a:endParaRPr lang="en-US"/>
        </a:p>
      </dgm:t>
    </dgm:pt>
    <dgm:pt modelId="{CF3407BC-18FA-4A97-B78B-92761C531ED5}" type="pres">
      <dgm:prSet presAssocID="{81925995-7031-4598-8BC7-8782F2A5A39D}" presName="Name0" presStyleCnt="0">
        <dgm:presLayoutVars>
          <dgm:dir/>
          <dgm:animLvl val="lvl"/>
          <dgm:resizeHandles val="exact"/>
        </dgm:presLayoutVars>
      </dgm:prSet>
      <dgm:spPr/>
    </dgm:pt>
    <dgm:pt modelId="{4281B6F8-8856-4C21-8901-DBE44663CF1E}" type="pres">
      <dgm:prSet presAssocID="{1F6F0A7F-B867-4D00-937B-52F217AC3FB3}" presName="Name8" presStyleCnt="0"/>
      <dgm:spPr/>
    </dgm:pt>
    <dgm:pt modelId="{27949F76-157C-405A-B05A-C94B9F03C943}" type="pres">
      <dgm:prSet presAssocID="{1F6F0A7F-B867-4D00-937B-52F217AC3FB3}" presName="level" presStyleLbl="node1" presStyleIdx="0" presStyleCnt="5" custScaleX="103515" custLinFactNeighborX="2264" custLinFactNeighborY="2198">
        <dgm:presLayoutVars>
          <dgm:chMax val="1"/>
          <dgm:bulletEnabled val="1"/>
        </dgm:presLayoutVars>
      </dgm:prSet>
      <dgm:spPr/>
    </dgm:pt>
    <dgm:pt modelId="{88D4545E-2350-4F85-92D4-F1E03E106502}" type="pres">
      <dgm:prSet presAssocID="{1F6F0A7F-B867-4D00-937B-52F217AC3FB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D59150C-FC51-4291-A4A6-6D53230C1BE4}" type="pres">
      <dgm:prSet presAssocID="{F7CDB6F5-84BB-4D43-BCC1-835D44669E55}" presName="Name8" presStyleCnt="0"/>
      <dgm:spPr/>
    </dgm:pt>
    <dgm:pt modelId="{4F8573E0-D225-490D-91D8-370C58A8F6A5}" type="pres">
      <dgm:prSet presAssocID="{F7CDB6F5-84BB-4D43-BCC1-835D44669E55}" presName="level" presStyleLbl="node1" presStyleIdx="1" presStyleCnt="5" custLinFactNeighborY="2198">
        <dgm:presLayoutVars>
          <dgm:chMax val="1"/>
          <dgm:bulletEnabled val="1"/>
        </dgm:presLayoutVars>
      </dgm:prSet>
      <dgm:spPr/>
    </dgm:pt>
    <dgm:pt modelId="{612D8DA6-E399-44DB-BF2A-35932FF047AE}" type="pres">
      <dgm:prSet presAssocID="{F7CDB6F5-84BB-4D43-BCC1-835D44669E5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D34039F-AB3D-408F-9C45-D912CC30B946}" type="pres">
      <dgm:prSet presAssocID="{B05DAC12-09F2-4CE8-8AED-22A6B00E61B8}" presName="Name8" presStyleCnt="0"/>
      <dgm:spPr/>
    </dgm:pt>
    <dgm:pt modelId="{792CE356-E66E-4E13-A0FE-64991A740964}" type="pres">
      <dgm:prSet presAssocID="{B05DAC12-09F2-4CE8-8AED-22A6B00E61B8}" presName="level" presStyleLbl="node1" presStyleIdx="2" presStyleCnt="5" custLinFactNeighborY="2198">
        <dgm:presLayoutVars>
          <dgm:chMax val="1"/>
          <dgm:bulletEnabled val="1"/>
        </dgm:presLayoutVars>
      </dgm:prSet>
      <dgm:spPr/>
    </dgm:pt>
    <dgm:pt modelId="{F32CD139-673C-47A1-816B-3D7A39215A4C}" type="pres">
      <dgm:prSet presAssocID="{B05DAC12-09F2-4CE8-8AED-22A6B00E61B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95F6C75-E89A-4DDB-A34A-07FF402949F6}" type="pres">
      <dgm:prSet presAssocID="{E0060D7B-E0DA-48A1-ADD7-F46B258298E9}" presName="Name8" presStyleCnt="0"/>
      <dgm:spPr/>
    </dgm:pt>
    <dgm:pt modelId="{BA4DA025-82C3-4C55-9C66-7C5A144A96ED}" type="pres">
      <dgm:prSet presAssocID="{E0060D7B-E0DA-48A1-ADD7-F46B258298E9}" presName="level" presStyleLbl="node1" presStyleIdx="3" presStyleCnt="5" custLinFactNeighborY="2198">
        <dgm:presLayoutVars>
          <dgm:chMax val="1"/>
          <dgm:bulletEnabled val="1"/>
        </dgm:presLayoutVars>
      </dgm:prSet>
      <dgm:spPr/>
    </dgm:pt>
    <dgm:pt modelId="{8A6F53B5-A971-4430-9744-D7BA0148434D}" type="pres">
      <dgm:prSet presAssocID="{E0060D7B-E0DA-48A1-ADD7-F46B258298E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D3B9768-988C-4282-B6F5-A5EC20808B61}" type="pres">
      <dgm:prSet presAssocID="{ED3ABCF8-0FDA-4D0A-8D3D-B962CFD1C93F}" presName="Name8" presStyleCnt="0"/>
      <dgm:spPr/>
    </dgm:pt>
    <dgm:pt modelId="{23C5D319-69AE-4276-8FCB-0536C71FB860}" type="pres">
      <dgm:prSet presAssocID="{ED3ABCF8-0FDA-4D0A-8D3D-B962CFD1C93F}" presName="level" presStyleLbl="node1" presStyleIdx="4" presStyleCnt="5" custLinFactNeighborX="252">
        <dgm:presLayoutVars>
          <dgm:chMax val="1"/>
          <dgm:bulletEnabled val="1"/>
        </dgm:presLayoutVars>
      </dgm:prSet>
      <dgm:spPr/>
    </dgm:pt>
    <dgm:pt modelId="{53F9A11D-AE8D-49FF-A770-79EE37C14135}" type="pres">
      <dgm:prSet presAssocID="{ED3ABCF8-0FDA-4D0A-8D3D-B962CFD1C93F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5905102-2D58-472E-9FED-5CC8A014074F}" type="presOf" srcId="{B05DAC12-09F2-4CE8-8AED-22A6B00E61B8}" destId="{792CE356-E66E-4E13-A0FE-64991A740964}" srcOrd="0" destOrd="0" presId="urn:microsoft.com/office/officeart/2005/8/layout/pyramid1"/>
    <dgm:cxn modelId="{EE34DD12-879F-4523-B2BE-CB5CA889939C}" type="presOf" srcId="{81925995-7031-4598-8BC7-8782F2A5A39D}" destId="{CF3407BC-18FA-4A97-B78B-92761C531ED5}" srcOrd="0" destOrd="0" presId="urn:microsoft.com/office/officeart/2005/8/layout/pyramid1"/>
    <dgm:cxn modelId="{4312CC37-2B76-41A9-BA64-629AAC3D0DF0}" srcId="{81925995-7031-4598-8BC7-8782F2A5A39D}" destId="{1F6F0A7F-B867-4D00-937B-52F217AC3FB3}" srcOrd="0" destOrd="0" parTransId="{FD9252D9-EAFC-4020-9D1D-7C23954BD7BB}" sibTransId="{69D94B41-D460-4352-8FE7-DC0B804D0CAA}"/>
    <dgm:cxn modelId="{0F7DE53D-9B0E-4770-B1EF-125D60FE382F}" type="presOf" srcId="{1F6F0A7F-B867-4D00-937B-52F217AC3FB3}" destId="{88D4545E-2350-4F85-92D4-F1E03E106502}" srcOrd="1" destOrd="0" presId="urn:microsoft.com/office/officeart/2005/8/layout/pyramid1"/>
    <dgm:cxn modelId="{6C6A8F5D-A577-4FD7-A6ED-E06682DFC0CE}" type="presOf" srcId="{ED3ABCF8-0FDA-4D0A-8D3D-B962CFD1C93F}" destId="{53F9A11D-AE8D-49FF-A770-79EE37C14135}" srcOrd="1" destOrd="0" presId="urn:microsoft.com/office/officeart/2005/8/layout/pyramid1"/>
    <dgm:cxn modelId="{7DE37E69-5FC9-4CE0-839D-8A4E13DBAE8E}" type="presOf" srcId="{E0060D7B-E0DA-48A1-ADD7-F46B258298E9}" destId="{8A6F53B5-A971-4430-9744-D7BA0148434D}" srcOrd="1" destOrd="0" presId="urn:microsoft.com/office/officeart/2005/8/layout/pyramid1"/>
    <dgm:cxn modelId="{C8026A6C-D4D9-4D21-96E4-152A89F396A6}" type="presOf" srcId="{ED3ABCF8-0FDA-4D0A-8D3D-B962CFD1C93F}" destId="{23C5D319-69AE-4276-8FCB-0536C71FB860}" srcOrd="0" destOrd="0" presId="urn:microsoft.com/office/officeart/2005/8/layout/pyramid1"/>
    <dgm:cxn modelId="{56B48C51-82BC-4AB1-AB6C-952AC8AB73CD}" srcId="{81925995-7031-4598-8BC7-8782F2A5A39D}" destId="{ED3ABCF8-0FDA-4D0A-8D3D-B962CFD1C93F}" srcOrd="4" destOrd="0" parTransId="{9AD36C46-80DC-4121-8978-F9379ECEE68B}" sibTransId="{65FF12E7-B1E9-47D7-8E54-6EB1C5DB8A28}"/>
    <dgm:cxn modelId="{18076172-A523-4D99-B0E3-F4AFE09EA157}" srcId="{81925995-7031-4598-8BC7-8782F2A5A39D}" destId="{B05DAC12-09F2-4CE8-8AED-22A6B00E61B8}" srcOrd="2" destOrd="0" parTransId="{2BEA7BB5-881F-4A64-84BC-15BB948317A5}" sibTransId="{299B2236-F0E7-4344-82E1-7D3A16D17009}"/>
    <dgm:cxn modelId="{DA6C0876-D239-4E16-BA50-B82A46A24A65}" srcId="{81925995-7031-4598-8BC7-8782F2A5A39D}" destId="{F7CDB6F5-84BB-4D43-BCC1-835D44669E55}" srcOrd="1" destOrd="0" parTransId="{7B1E70A0-1EAA-445D-9AE2-362A89125C83}" sibTransId="{9F1DB10C-8C79-4784-B93B-F993DDCB0A17}"/>
    <dgm:cxn modelId="{FB809A76-333A-4BB1-B1F7-64188D482BF2}" type="presOf" srcId="{1F6F0A7F-B867-4D00-937B-52F217AC3FB3}" destId="{27949F76-157C-405A-B05A-C94B9F03C943}" srcOrd="0" destOrd="0" presId="urn:microsoft.com/office/officeart/2005/8/layout/pyramid1"/>
    <dgm:cxn modelId="{43B0FA91-615C-4CCD-B9F9-A24508B7B14E}" type="presOf" srcId="{E0060D7B-E0DA-48A1-ADD7-F46B258298E9}" destId="{BA4DA025-82C3-4C55-9C66-7C5A144A96ED}" srcOrd="0" destOrd="0" presId="urn:microsoft.com/office/officeart/2005/8/layout/pyramid1"/>
    <dgm:cxn modelId="{14112496-D520-4DE8-918E-5FD63AD2B5E7}" type="presOf" srcId="{F7CDB6F5-84BB-4D43-BCC1-835D44669E55}" destId="{612D8DA6-E399-44DB-BF2A-35932FF047AE}" srcOrd="1" destOrd="0" presId="urn:microsoft.com/office/officeart/2005/8/layout/pyramid1"/>
    <dgm:cxn modelId="{5CC775AE-BC70-4004-B7EF-7F99D4468478}" type="presOf" srcId="{F7CDB6F5-84BB-4D43-BCC1-835D44669E55}" destId="{4F8573E0-D225-490D-91D8-370C58A8F6A5}" srcOrd="0" destOrd="0" presId="urn:microsoft.com/office/officeart/2005/8/layout/pyramid1"/>
    <dgm:cxn modelId="{DFFAAEEA-254A-4032-97EC-03EBEE31E673}" srcId="{81925995-7031-4598-8BC7-8782F2A5A39D}" destId="{E0060D7B-E0DA-48A1-ADD7-F46B258298E9}" srcOrd="3" destOrd="0" parTransId="{4905E804-CD14-46A8-845E-757BE9432733}" sibTransId="{A5D5F487-D24A-403C-9D5C-AE023E110DAD}"/>
    <dgm:cxn modelId="{C48FC3ED-216D-4606-88EE-CBD99A4DC120}" type="presOf" srcId="{B05DAC12-09F2-4CE8-8AED-22A6B00E61B8}" destId="{F32CD139-673C-47A1-816B-3D7A39215A4C}" srcOrd="1" destOrd="0" presId="urn:microsoft.com/office/officeart/2005/8/layout/pyramid1"/>
    <dgm:cxn modelId="{15AF52E0-DA7A-4D10-ADC5-080ACF3CB9A8}" type="presParOf" srcId="{CF3407BC-18FA-4A97-B78B-92761C531ED5}" destId="{4281B6F8-8856-4C21-8901-DBE44663CF1E}" srcOrd="0" destOrd="0" presId="urn:microsoft.com/office/officeart/2005/8/layout/pyramid1"/>
    <dgm:cxn modelId="{24D6D0BA-BDFD-4022-9B18-46775342A77D}" type="presParOf" srcId="{4281B6F8-8856-4C21-8901-DBE44663CF1E}" destId="{27949F76-157C-405A-B05A-C94B9F03C943}" srcOrd="0" destOrd="0" presId="urn:microsoft.com/office/officeart/2005/8/layout/pyramid1"/>
    <dgm:cxn modelId="{9C6F1003-7B52-4F40-9953-C36C9DBBDF9B}" type="presParOf" srcId="{4281B6F8-8856-4C21-8901-DBE44663CF1E}" destId="{88D4545E-2350-4F85-92D4-F1E03E106502}" srcOrd="1" destOrd="0" presId="urn:microsoft.com/office/officeart/2005/8/layout/pyramid1"/>
    <dgm:cxn modelId="{9C783344-46A6-495A-B11F-D6A2C82286A7}" type="presParOf" srcId="{CF3407BC-18FA-4A97-B78B-92761C531ED5}" destId="{7D59150C-FC51-4291-A4A6-6D53230C1BE4}" srcOrd="1" destOrd="0" presId="urn:microsoft.com/office/officeart/2005/8/layout/pyramid1"/>
    <dgm:cxn modelId="{2E9F821E-CB48-4B94-B7FA-F66D2B84811F}" type="presParOf" srcId="{7D59150C-FC51-4291-A4A6-6D53230C1BE4}" destId="{4F8573E0-D225-490D-91D8-370C58A8F6A5}" srcOrd="0" destOrd="0" presId="urn:microsoft.com/office/officeart/2005/8/layout/pyramid1"/>
    <dgm:cxn modelId="{EEC08220-8C82-472B-B169-3371DE25EAC0}" type="presParOf" srcId="{7D59150C-FC51-4291-A4A6-6D53230C1BE4}" destId="{612D8DA6-E399-44DB-BF2A-35932FF047AE}" srcOrd="1" destOrd="0" presId="urn:microsoft.com/office/officeart/2005/8/layout/pyramid1"/>
    <dgm:cxn modelId="{A380DBB7-0656-41FD-BCD0-C905A9135922}" type="presParOf" srcId="{CF3407BC-18FA-4A97-B78B-92761C531ED5}" destId="{FD34039F-AB3D-408F-9C45-D912CC30B946}" srcOrd="2" destOrd="0" presId="urn:microsoft.com/office/officeart/2005/8/layout/pyramid1"/>
    <dgm:cxn modelId="{C0CAAD32-495E-4E10-9C4F-D2C6C063A546}" type="presParOf" srcId="{FD34039F-AB3D-408F-9C45-D912CC30B946}" destId="{792CE356-E66E-4E13-A0FE-64991A740964}" srcOrd="0" destOrd="0" presId="urn:microsoft.com/office/officeart/2005/8/layout/pyramid1"/>
    <dgm:cxn modelId="{9ED89608-E429-4294-ACFB-52F125E0FFC0}" type="presParOf" srcId="{FD34039F-AB3D-408F-9C45-D912CC30B946}" destId="{F32CD139-673C-47A1-816B-3D7A39215A4C}" srcOrd="1" destOrd="0" presId="urn:microsoft.com/office/officeart/2005/8/layout/pyramid1"/>
    <dgm:cxn modelId="{A810012A-B0CB-4826-A99B-CCD01345F55D}" type="presParOf" srcId="{CF3407BC-18FA-4A97-B78B-92761C531ED5}" destId="{295F6C75-E89A-4DDB-A34A-07FF402949F6}" srcOrd="3" destOrd="0" presId="urn:microsoft.com/office/officeart/2005/8/layout/pyramid1"/>
    <dgm:cxn modelId="{5DF89197-C869-46D7-96CD-7E8E8EABA742}" type="presParOf" srcId="{295F6C75-E89A-4DDB-A34A-07FF402949F6}" destId="{BA4DA025-82C3-4C55-9C66-7C5A144A96ED}" srcOrd="0" destOrd="0" presId="urn:microsoft.com/office/officeart/2005/8/layout/pyramid1"/>
    <dgm:cxn modelId="{03E226AF-D293-40AE-AD0C-C44C8AD4B66E}" type="presParOf" srcId="{295F6C75-E89A-4DDB-A34A-07FF402949F6}" destId="{8A6F53B5-A971-4430-9744-D7BA0148434D}" srcOrd="1" destOrd="0" presId="urn:microsoft.com/office/officeart/2005/8/layout/pyramid1"/>
    <dgm:cxn modelId="{1CF14250-C7DE-4270-831A-8163809D29FC}" type="presParOf" srcId="{CF3407BC-18FA-4A97-B78B-92761C531ED5}" destId="{BD3B9768-988C-4282-B6F5-A5EC20808B61}" srcOrd="4" destOrd="0" presId="urn:microsoft.com/office/officeart/2005/8/layout/pyramid1"/>
    <dgm:cxn modelId="{0E7A2DBC-FE8B-4C81-A802-1F52E52F72D2}" type="presParOf" srcId="{BD3B9768-988C-4282-B6F5-A5EC20808B61}" destId="{23C5D319-69AE-4276-8FCB-0536C71FB860}" srcOrd="0" destOrd="0" presId="urn:microsoft.com/office/officeart/2005/8/layout/pyramid1"/>
    <dgm:cxn modelId="{C44C9BBC-9A78-4DE7-BABA-9F443AB4AC1F}" type="presParOf" srcId="{BD3B9768-988C-4282-B6F5-A5EC20808B61}" destId="{53F9A11D-AE8D-49FF-A770-79EE37C1413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297F1A-6DF9-492E-B91F-1FE16D33A520}" type="doc">
      <dgm:prSet loTypeId="urn:microsoft.com/office/officeart/2009/3/layout/BlockDescending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F8BA0C-AA0B-4847-B793-CB2698F66B68}">
      <dgm:prSet phldrT="[Text]"/>
      <dgm:spPr>
        <a:gradFill flip="none" rotWithShape="1">
          <a:gsLst>
            <a:gs pos="0">
              <a:schemeClr val="bg1">
                <a:lumMod val="50000"/>
              </a:schemeClr>
            </a:gs>
            <a:gs pos="100000">
              <a:schemeClr val="bg1">
                <a:lumMod val="75000"/>
              </a:schemeClr>
            </a:gs>
          </a:gsLst>
          <a:lin ang="0" scaled="0"/>
          <a:tileRect/>
        </a:gradFill>
        <a:ln>
          <a:noFill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gm:spPr>
      <dgm:t>
        <a:bodyPr/>
        <a:lstStyle/>
        <a:p>
          <a:r>
            <a:rPr lang="en-US" dirty="0"/>
            <a:t> </a:t>
          </a:r>
        </a:p>
      </dgm:t>
    </dgm:pt>
    <dgm:pt modelId="{2825034D-F5AD-4CA8-81B5-5AE483CC5A3B}" type="parTrans" cxnId="{5E31246C-4908-487F-BC9B-BC21110B59FF}">
      <dgm:prSet/>
      <dgm:spPr/>
      <dgm:t>
        <a:bodyPr/>
        <a:lstStyle/>
        <a:p>
          <a:endParaRPr lang="en-US"/>
        </a:p>
      </dgm:t>
    </dgm:pt>
    <dgm:pt modelId="{0978C6F9-C295-4839-AA88-D8EA28CE6C91}" type="sibTrans" cxnId="{5E31246C-4908-487F-BC9B-BC21110B59FF}">
      <dgm:prSet/>
      <dgm:spPr/>
      <dgm:t>
        <a:bodyPr/>
        <a:lstStyle/>
        <a:p>
          <a:endParaRPr lang="en-US"/>
        </a:p>
      </dgm:t>
    </dgm:pt>
    <dgm:pt modelId="{9842382F-0811-42A2-81BE-767072252605}">
      <dgm:prSet phldrT="[Text]"/>
      <dgm:spPr>
        <a:gradFill rotWithShape="0">
          <a:gsLst>
            <a:gs pos="0">
              <a:schemeClr val="accent3">
                <a:lumMod val="60000"/>
                <a:lumOff val="40000"/>
              </a:schemeClr>
            </a:gs>
            <a:gs pos="100000">
              <a:schemeClr val="accent3"/>
            </a:gs>
          </a:gsLst>
          <a:lin ang="10800000" scaled="0"/>
        </a:gradFill>
        <a:ln>
          <a:noFill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gm:spPr>
      <dgm:t>
        <a:bodyPr/>
        <a:lstStyle/>
        <a:p>
          <a:r>
            <a:rPr lang="en-US" dirty="0"/>
            <a:t> </a:t>
          </a:r>
        </a:p>
      </dgm:t>
    </dgm:pt>
    <dgm:pt modelId="{09E0E3CA-6B00-4B0F-9318-7E4087B365BD}" type="parTrans" cxnId="{0CDEB9E0-6BFB-46D6-A8D7-0DC6334C7891}">
      <dgm:prSet/>
      <dgm:spPr/>
      <dgm:t>
        <a:bodyPr/>
        <a:lstStyle/>
        <a:p>
          <a:endParaRPr lang="en-US"/>
        </a:p>
      </dgm:t>
    </dgm:pt>
    <dgm:pt modelId="{82544BE6-79C0-45A0-B8C3-3C4E1CD79010}" type="sibTrans" cxnId="{0CDEB9E0-6BFB-46D6-A8D7-0DC6334C7891}">
      <dgm:prSet/>
      <dgm:spPr/>
      <dgm:t>
        <a:bodyPr/>
        <a:lstStyle/>
        <a:p>
          <a:endParaRPr lang="en-US"/>
        </a:p>
      </dgm:t>
    </dgm:pt>
    <dgm:pt modelId="{C711F108-3A72-4A2A-91DD-2E3C3B1DDD79}">
      <dgm:prSet phldrT="[Text]"/>
      <dgm:spPr>
        <a:gradFill rotWithShape="0">
          <a:gsLst>
            <a:gs pos="0">
              <a:schemeClr val="accent2"/>
            </a:gs>
            <a:gs pos="100000">
              <a:schemeClr val="accent2">
                <a:lumMod val="60000"/>
                <a:lumOff val="40000"/>
              </a:schemeClr>
            </a:gs>
          </a:gsLst>
          <a:lin ang="0" scaled="0"/>
        </a:gradFill>
        <a:ln>
          <a:noFill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gm:spPr>
      <dgm:t>
        <a:bodyPr/>
        <a:lstStyle/>
        <a:p>
          <a:r>
            <a:rPr lang="en-US"/>
            <a:t>  </a:t>
          </a:r>
          <a:endParaRPr lang="en-US" dirty="0"/>
        </a:p>
      </dgm:t>
    </dgm:pt>
    <dgm:pt modelId="{C0749035-A5E4-46E8-9BE8-20FB6656B25D}" type="parTrans" cxnId="{DF504D3E-6C2E-46BA-8766-33D65DDD7FDA}">
      <dgm:prSet/>
      <dgm:spPr/>
      <dgm:t>
        <a:bodyPr/>
        <a:lstStyle/>
        <a:p>
          <a:endParaRPr lang="en-US"/>
        </a:p>
      </dgm:t>
    </dgm:pt>
    <dgm:pt modelId="{3D80D48D-23FE-41C8-8782-8E4E5E97C8DA}" type="sibTrans" cxnId="{DF504D3E-6C2E-46BA-8766-33D65DDD7FDA}">
      <dgm:prSet/>
      <dgm:spPr/>
      <dgm:t>
        <a:bodyPr/>
        <a:lstStyle/>
        <a:p>
          <a:endParaRPr lang="en-US"/>
        </a:p>
      </dgm:t>
    </dgm:pt>
    <dgm:pt modelId="{40AAB722-60A0-436D-9BD8-167A140B8EE8}">
      <dgm:prSet phldrT="[Text]"/>
      <dgm:spPr>
        <a:gradFill rotWithShape="0">
          <a:gsLst>
            <a:gs pos="0">
              <a:schemeClr val="accent5"/>
            </a:gs>
            <a:gs pos="100000">
              <a:schemeClr val="accent5">
                <a:lumMod val="60000"/>
                <a:lumOff val="40000"/>
              </a:schemeClr>
            </a:gs>
          </a:gsLst>
          <a:lin ang="0" scaled="0"/>
        </a:gradFill>
        <a:ln>
          <a:noFill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gm:spPr>
      <dgm:t>
        <a:bodyPr/>
        <a:lstStyle/>
        <a:p>
          <a:endParaRPr lang="en-US" dirty="0"/>
        </a:p>
      </dgm:t>
    </dgm:pt>
    <dgm:pt modelId="{2F66A8A4-BBDB-43D2-A751-D9D1409C161B}" type="parTrans" cxnId="{C287CD9B-0316-40BC-9C86-7E8DA66F410B}">
      <dgm:prSet/>
      <dgm:spPr/>
      <dgm:t>
        <a:bodyPr/>
        <a:lstStyle/>
        <a:p>
          <a:endParaRPr lang="en-US"/>
        </a:p>
      </dgm:t>
    </dgm:pt>
    <dgm:pt modelId="{FC494044-994D-4ACD-A107-FE4A121540A6}" type="sibTrans" cxnId="{C287CD9B-0316-40BC-9C86-7E8DA66F410B}">
      <dgm:prSet/>
      <dgm:spPr/>
      <dgm:t>
        <a:bodyPr/>
        <a:lstStyle/>
        <a:p>
          <a:endParaRPr lang="en-US"/>
        </a:p>
      </dgm:t>
    </dgm:pt>
    <dgm:pt modelId="{18C4C4E9-7D33-4B93-AAEB-ACD7DF09DFF7}">
      <dgm:prSet phldrT="[Text]"/>
      <dgm:spPr>
        <a:gradFill rotWithShape="0">
          <a:gsLst>
            <a:gs pos="0">
              <a:schemeClr val="accent4"/>
            </a:gs>
            <a:gs pos="100000">
              <a:schemeClr val="accent4">
                <a:lumMod val="60000"/>
                <a:lumOff val="40000"/>
              </a:schemeClr>
            </a:gs>
          </a:gsLst>
          <a:lin ang="0" scaled="0"/>
        </a:gradFill>
        <a:ln>
          <a:noFill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gm:spPr>
      <dgm:t>
        <a:bodyPr/>
        <a:lstStyle/>
        <a:p>
          <a:endParaRPr lang="en-US" dirty="0"/>
        </a:p>
      </dgm:t>
    </dgm:pt>
    <dgm:pt modelId="{DE9AD6C6-D3CC-4A73-BEC5-A6BA42239CE7}" type="parTrans" cxnId="{45E11E38-D162-455D-AD5D-08BE1278915E}">
      <dgm:prSet/>
      <dgm:spPr/>
      <dgm:t>
        <a:bodyPr/>
        <a:lstStyle/>
        <a:p>
          <a:endParaRPr lang="en-US"/>
        </a:p>
      </dgm:t>
    </dgm:pt>
    <dgm:pt modelId="{3B69A02B-6211-4D68-9B13-CEE1BEB06032}" type="sibTrans" cxnId="{45E11E38-D162-455D-AD5D-08BE1278915E}">
      <dgm:prSet/>
      <dgm:spPr/>
      <dgm:t>
        <a:bodyPr/>
        <a:lstStyle/>
        <a:p>
          <a:endParaRPr lang="en-US"/>
        </a:p>
      </dgm:t>
    </dgm:pt>
    <dgm:pt modelId="{3851EB16-78C3-484F-A70F-92D73B4C96BA}" type="pres">
      <dgm:prSet presAssocID="{22297F1A-6DF9-492E-B91F-1FE16D33A520}" presName="Name0" presStyleCnt="0">
        <dgm:presLayoutVars>
          <dgm:chMax val="7"/>
          <dgm:chPref val="7"/>
          <dgm:dir val="rev"/>
          <dgm:animLvl val="lvl"/>
        </dgm:presLayoutVars>
      </dgm:prSet>
      <dgm:spPr/>
    </dgm:pt>
    <dgm:pt modelId="{18A2E3D5-8A96-4FB4-AABB-5142E023BB83}" type="pres">
      <dgm:prSet presAssocID="{6BF8BA0C-AA0B-4847-B793-CB2698F66B68}" presName="parentText_1" presStyleLbl="node1" presStyleIdx="0" presStyleCnt="5">
        <dgm:presLayoutVars>
          <dgm:chMax val="1"/>
          <dgm:chPref val="1"/>
          <dgm:bulletEnabled val="1"/>
        </dgm:presLayoutVars>
      </dgm:prSet>
      <dgm:spPr/>
    </dgm:pt>
    <dgm:pt modelId="{01E59E6E-7244-47CA-8D30-21DACD6A15A1}" type="pres">
      <dgm:prSet presAssocID="{6BF8BA0C-AA0B-4847-B793-CB2698F66B68}" presName="childText_1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A013DFA4-70C8-4B64-B3BE-A7BA4525835B}" type="pres">
      <dgm:prSet presAssocID="{6BF8BA0C-AA0B-4847-B793-CB2698F66B68}" presName="accentShape_1" presStyleCnt="0"/>
      <dgm:spPr/>
    </dgm:pt>
    <dgm:pt modelId="{199F6DD1-ABFE-411B-A44A-639210662A59}" type="pres">
      <dgm:prSet presAssocID="{6BF8BA0C-AA0B-4847-B793-CB2698F66B68}" presName="imageRepeatNode" presStyleLbl="node1" presStyleIdx="0" presStyleCnt="5" custScaleX="105157" custLinFactNeighborX="721"/>
      <dgm:spPr/>
    </dgm:pt>
    <dgm:pt modelId="{6A9187F4-ED8C-4ADA-97C6-73D1F028F398}" type="pres">
      <dgm:prSet presAssocID="{9842382F-0811-42A2-81BE-767072252605}" presName="parentText_2" presStyleLbl="node1" presStyleIdx="0" presStyleCnt="5">
        <dgm:presLayoutVars>
          <dgm:chMax val="1"/>
          <dgm:chPref val="1"/>
          <dgm:bulletEnabled val="1"/>
        </dgm:presLayoutVars>
      </dgm:prSet>
      <dgm:spPr/>
    </dgm:pt>
    <dgm:pt modelId="{D040B194-C491-4BC6-AA4A-3B2E64AE8BF6}" type="pres">
      <dgm:prSet presAssocID="{9842382F-0811-42A2-81BE-767072252605}" presName="childText_2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B18A9F74-C264-4014-826A-78C2F28E8BAB}" type="pres">
      <dgm:prSet presAssocID="{9842382F-0811-42A2-81BE-767072252605}" presName="accentShape_2" presStyleCnt="0"/>
      <dgm:spPr/>
    </dgm:pt>
    <dgm:pt modelId="{5AF71780-D835-4D67-A15F-05E9EA6723DD}" type="pres">
      <dgm:prSet presAssocID="{9842382F-0811-42A2-81BE-767072252605}" presName="imageRepeatNode" presStyleLbl="node1" presStyleIdx="1" presStyleCnt="5" custScaleX="105157" custLinFactNeighborX="721"/>
      <dgm:spPr/>
    </dgm:pt>
    <dgm:pt modelId="{260D46F9-7B07-46C1-B662-EEFC4F8DFF2A}" type="pres">
      <dgm:prSet presAssocID="{C711F108-3A72-4A2A-91DD-2E3C3B1DDD79}" presName="parentText_3" presStyleLbl="node1" presStyleIdx="1" presStyleCnt="5">
        <dgm:presLayoutVars>
          <dgm:chMax val="1"/>
          <dgm:chPref val="1"/>
          <dgm:bulletEnabled val="1"/>
        </dgm:presLayoutVars>
      </dgm:prSet>
      <dgm:spPr/>
    </dgm:pt>
    <dgm:pt modelId="{685D90B3-E273-4AF1-BCCC-12AC7C16166B}" type="pres">
      <dgm:prSet presAssocID="{C711F108-3A72-4A2A-91DD-2E3C3B1DDD79}" presName="childText_3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1033DEB-08DA-4B05-8467-2E431B7ED38C}" type="pres">
      <dgm:prSet presAssocID="{C711F108-3A72-4A2A-91DD-2E3C3B1DDD79}" presName="accentShape_3" presStyleCnt="0"/>
      <dgm:spPr/>
    </dgm:pt>
    <dgm:pt modelId="{F4DE90CA-9E95-454A-8C7E-0DD0DD04935B}" type="pres">
      <dgm:prSet presAssocID="{C711F108-3A72-4A2A-91DD-2E3C3B1DDD79}" presName="imageRepeatNode" presStyleLbl="node1" presStyleIdx="2" presStyleCnt="5" custScaleX="105157" custLinFactNeighborX="721"/>
      <dgm:spPr/>
    </dgm:pt>
    <dgm:pt modelId="{0D935FA7-DAAE-4BD6-B3D7-C6BE418952C5}" type="pres">
      <dgm:prSet presAssocID="{18C4C4E9-7D33-4B93-AAEB-ACD7DF09DFF7}" presName="parentText_4" presStyleLbl="node1" presStyleIdx="2" presStyleCnt="5">
        <dgm:presLayoutVars>
          <dgm:chMax val="1"/>
          <dgm:chPref val="1"/>
          <dgm:bulletEnabled val="1"/>
        </dgm:presLayoutVars>
      </dgm:prSet>
      <dgm:spPr/>
    </dgm:pt>
    <dgm:pt modelId="{D016E930-36BF-4177-B5BB-DA8514768CCA}" type="pres">
      <dgm:prSet presAssocID="{18C4C4E9-7D33-4B93-AAEB-ACD7DF09DFF7}" presName="childText_4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22AA08C4-5BA1-4947-A388-B9502FD14D47}" type="pres">
      <dgm:prSet presAssocID="{18C4C4E9-7D33-4B93-AAEB-ACD7DF09DFF7}" presName="accentShape_4" presStyleCnt="0"/>
      <dgm:spPr/>
    </dgm:pt>
    <dgm:pt modelId="{25771FAF-64A3-4E44-9593-11CE18834EC0}" type="pres">
      <dgm:prSet presAssocID="{18C4C4E9-7D33-4B93-AAEB-ACD7DF09DFF7}" presName="imageRepeatNode" presStyleLbl="node1" presStyleIdx="3" presStyleCnt="5" custScaleX="105157" custLinFactNeighborX="721"/>
      <dgm:spPr/>
    </dgm:pt>
    <dgm:pt modelId="{2A82438D-56B9-4A56-A1E4-CFAAD9DE3148}" type="pres">
      <dgm:prSet presAssocID="{40AAB722-60A0-436D-9BD8-167A140B8EE8}" presName="parentText_5" presStyleLbl="node1" presStyleIdx="3" presStyleCnt="5">
        <dgm:presLayoutVars>
          <dgm:chMax val="1"/>
          <dgm:chPref val="1"/>
          <dgm:bulletEnabled val="1"/>
        </dgm:presLayoutVars>
      </dgm:prSet>
      <dgm:spPr/>
    </dgm:pt>
    <dgm:pt modelId="{278A8159-35F6-4164-B08E-087D1A17AB48}" type="pres">
      <dgm:prSet presAssocID="{40AAB722-60A0-436D-9BD8-167A140B8EE8}" presName="childText_5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7311089B-353D-4DF4-8675-361B8EB4A4C8}" type="pres">
      <dgm:prSet presAssocID="{40AAB722-60A0-436D-9BD8-167A140B8EE8}" presName="accentShape_5" presStyleCnt="0"/>
      <dgm:spPr/>
    </dgm:pt>
    <dgm:pt modelId="{F3BDDAD9-A8DC-4F20-978D-0C12664E7ED2}" type="pres">
      <dgm:prSet presAssocID="{40AAB722-60A0-436D-9BD8-167A140B8EE8}" presName="imageRepeatNode" presStyleLbl="node1" presStyleIdx="4" presStyleCnt="5" custScaleX="105157" custLinFactNeighborX="916"/>
      <dgm:spPr/>
    </dgm:pt>
  </dgm:ptLst>
  <dgm:cxnLst>
    <dgm:cxn modelId="{7625F008-28E2-4BD1-91F4-A84C41244D93}" type="presOf" srcId="{6BF8BA0C-AA0B-4847-B793-CB2698F66B68}" destId="{199F6DD1-ABFE-411B-A44A-639210662A59}" srcOrd="1" destOrd="0" presId="urn:microsoft.com/office/officeart/2009/3/layout/BlockDescendingList"/>
    <dgm:cxn modelId="{B042D117-3452-46F4-A348-67781877C183}" type="presOf" srcId="{18C4C4E9-7D33-4B93-AAEB-ACD7DF09DFF7}" destId="{0D935FA7-DAAE-4BD6-B3D7-C6BE418952C5}" srcOrd="0" destOrd="0" presId="urn:microsoft.com/office/officeart/2009/3/layout/BlockDescendingList"/>
    <dgm:cxn modelId="{03E2641C-AD17-4EB3-A2AF-7EA855F72F47}" type="presOf" srcId="{22297F1A-6DF9-492E-B91F-1FE16D33A520}" destId="{3851EB16-78C3-484F-A70F-92D73B4C96BA}" srcOrd="0" destOrd="0" presId="urn:microsoft.com/office/officeart/2009/3/layout/BlockDescendingList"/>
    <dgm:cxn modelId="{5139E01E-623A-4950-B6C9-B2EC86154356}" type="presOf" srcId="{C711F108-3A72-4A2A-91DD-2E3C3B1DDD79}" destId="{F4DE90CA-9E95-454A-8C7E-0DD0DD04935B}" srcOrd="1" destOrd="0" presId="urn:microsoft.com/office/officeart/2009/3/layout/BlockDescendingList"/>
    <dgm:cxn modelId="{7E64192D-B5A2-43B3-AA8D-87CBCCC4AB53}" type="presOf" srcId="{9842382F-0811-42A2-81BE-767072252605}" destId="{6A9187F4-ED8C-4ADA-97C6-73D1F028F398}" srcOrd="0" destOrd="0" presId="urn:microsoft.com/office/officeart/2009/3/layout/BlockDescendingList"/>
    <dgm:cxn modelId="{45E11E38-D162-455D-AD5D-08BE1278915E}" srcId="{22297F1A-6DF9-492E-B91F-1FE16D33A520}" destId="{18C4C4E9-7D33-4B93-AAEB-ACD7DF09DFF7}" srcOrd="3" destOrd="0" parTransId="{DE9AD6C6-D3CC-4A73-BEC5-A6BA42239CE7}" sibTransId="{3B69A02B-6211-4D68-9B13-CEE1BEB06032}"/>
    <dgm:cxn modelId="{E731C73A-90EF-4902-B786-D3CF3AB75DF7}" type="presOf" srcId="{9842382F-0811-42A2-81BE-767072252605}" destId="{5AF71780-D835-4D67-A15F-05E9EA6723DD}" srcOrd="1" destOrd="0" presId="urn:microsoft.com/office/officeart/2009/3/layout/BlockDescendingList"/>
    <dgm:cxn modelId="{DF504D3E-6C2E-46BA-8766-33D65DDD7FDA}" srcId="{22297F1A-6DF9-492E-B91F-1FE16D33A520}" destId="{C711F108-3A72-4A2A-91DD-2E3C3B1DDD79}" srcOrd="2" destOrd="0" parTransId="{C0749035-A5E4-46E8-9BE8-20FB6656B25D}" sibTransId="{3D80D48D-23FE-41C8-8782-8E4E5E97C8DA}"/>
    <dgm:cxn modelId="{B1A91E66-F13E-438F-B078-E7ADDE4162A2}" type="presOf" srcId="{18C4C4E9-7D33-4B93-AAEB-ACD7DF09DFF7}" destId="{25771FAF-64A3-4E44-9593-11CE18834EC0}" srcOrd="1" destOrd="0" presId="urn:microsoft.com/office/officeart/2009/3/layout/BlockDescendingList"/>
    <dgm:cxn modelId="{5E31246C-4908-487F-BC9B-BC21110B59FF}" srcId="{22297F1A-6DF9-492E-B91F-1FE16D33A520}" destId="{6BF8BA0C-AA0B-4847-B793-CB2698F66B68}" srcOrd="0" destOrd="0" parTransId="{2825034D-F5AD-4CA8-81B5-5AE483CC5A3B}" sibTransId="{0978C6F9-C295-4839-AA88-D8EA28CE6C91}"/>
    <dgm:cxn modelId="{8EBA9B4F-C3B3-40EC-9E3D-A7F4322E9B4B}" type="presOf" srcId="{C711F108-3A72-4A2A-91DD-2E3C3B1DDD79}" destId="{260D46F9-7B07-46C1-B662-EEFC4F8DFF2A}" srcOrd="0" destOrd="0" presId="urn:microsoft.com/office/officeart/2009/3/layout/BlockDescendingList"/>
    <dgm:cxn modelId="{BB15A598-EE09-4F01-B785-B560E52798BE}" type="presOf" srcId="{40AAB722-60A0-436D-9BD8-167A140B8EE8}" destId="{2A82438D-56B9-4A56-A1E4-CFAAD9DE3148}" srcOrd="0" destOrd="0" presId="urn:microsoft.com/office/officeart/2009/3/layout/BlockDescendingList"/>
    <dgm:cxn modelId="{C287CD9B-0316-40BC-9C86-7E8DA66F410B}" srcId="{22297F1A-6DF9-492E-B91F-1FE16D33A520}" destId="{40AAB722-60A0-436D-9BD8-167A140B8EE8}" srcOrd="4" destOrd="0" parTransId="{2F66A8A4-BBDB-43D2-A751-D9D1409C161B}" sibTransId="{FC494044-994D-4ACD-A107-FE4A121540A6}"/>
    <dgm:cxn modelId="{7A73B6A1-E09E-4599-8CB0-D9C1B418AC31}" type="presOf" srcId="{6BF8BA0C-AA0B-4847-B793-CB2698F66B68}" destId="{18A2E3D5-8A96-4FB4-AABB-5142E023BB83}" srcOrd="0" destOrd="0" presId="urn:microsoft.com/office/officeart/2009/3/layout/BlockDescendingList"/>
    <dgm:cxn modelId="{FAB021A3-9B38-44B2-89C1-EEA597297892}" type="presOf" srcId="{40AAB722-60A0-436D-9BD8-167A140B8EE8}" destId="{F3BDDAD9-A8DC-4F20-978D-0C12664E7ED2}" srcOrd="1" destOrd="0" presId="urn:microsoft.com/office/officeart/2009/3/layout/BlockDescendingList"/>
    <dgm:cxn modelId="{0CDEB9E0-6BFB-46D6-A8D7-0DC6334C7891}" srcId="{22297F1A-6DF9-492E-B91F-1FE16D33A520}" destId="{9842382F-0811-42A2-81BE-767072252605}" srcOrd="1" destOrd="0" parTransId="{09E0E3CA-6B00-4B0F-9318-7E4087B365BD}" sibTransId="{82544BE6-79C0-45A0-B8C3-3C4E1CD79010}"/>
    <dgm:cxn modelId="{3A65E2E6-5BE8-4FF8-9019-4E5BAA4CF0C4}" type="presParOf" srcId="{3851EB16-78C3-484F-A70F-92D73B4C96BA}" destId="{18A2E3D5-8A96-4FB4-AABB-5142E023BB83}" srcOrd="0" destOrd="0" presId="urn:microsoft.com/office/officeart/2009/3/layout/BlockDescendingList"/>
    <dgm:cxn modelId="{5E73C76F-B88A-4793-B55D-4BFC40AC89F3}" type="presParOf" srcId="{3851EB16-78C3-484F-A70F-92D73B4C96BA}" destId="{01E59E6E-7244-47CA-8D30-21DACD6A15A1}" srcOrd="1" destOrd="0" presId="urn:microsoft.com/office/officeart/2009/3/layout/BlockDescendingList"/>
    <dgm:cxn modelId="{39D551CB-F095-44F2-BF37-5E303BB89D2B}" type="presParOf" srcId="{3851EB16-78C3-484F-A70F-92D73B4C96BA}" destId="{A013DFA4-70C8-4B64-B3BE-A7BA4525835B}" srcOrd="2" destOrd="0" presId="urn:microsoft.com/office/officeart/2009/3/layout/BlockDescendingList"/>
    <dgm:cxn modelId="{5F0BF710-BCA6-4584-87C9-66DB653E3F2C}" type="presParOf" srcId="{A013DFA4-70C8-4B64-B3BE-A7BA4525835B}" destId="{199F6DD1-ABFE-411B-A44A-639210662A59}" srcOrd="0" destOrd="0" presId="urn:microsoft.com/office/officeart/2009/3/layout/BlockDescendingList"/>
    <dgm:cxn modelId="{7BD51D47-7952-44A1-B1C4-E7927C3170F6}" type="presParOf" srcId="{3851EB16-78C3-484F-A70F-92D73B4C96BA}" destId="{6A9187F4-ED8C-4ADA-97C6-73D1F028F398}" srcOrd="3" destOrd="0" presId="urn:microsoft.com/office/officeart/2009/3/layout/BlockDescendingList"/>
    <dgm:cxn modelId="{93FD1227-74F2-4EB9-A632-4D2B41E8E82F}" type="presParOf" srcId="{3851EB16-78C3-484F-A70F-92D73B4C96BA}" destId="{D040B194-C491-4BC6-AA4A-3B2E64AE8BF6}" srcOrd="4" destOrd="0" presId="urn:microsoft.com/office/officeart/2009/3/layout/BlockDescendingList"/>
    <dgm:cxn modelId="{C3AAC396-F1E7-42C5-B062-222C406AB520}" type="presParOf" srcId="{3851EB16-78C3-484F-A70F-92D73B4C96BA}" destId="{B18A9F74-C264-4014-826A-78C2F28E8BAB}" srcOrd="5" destOrd="0" presId="urn:microsoft.com/office/officeart/2009/3/layout/BlockDescendingList"/>
    <dgm:cxn modelId="{34C48214-291F-4F99-93B5-6722BAE0999C}" type="presParOf" srcId="{B18A9F74-C264-4014-826A-78C2F28E8BAB}" destId="{5AF71780-D835-4D67-A15F-05E9EA6723DD}" srcOrd="0" destOrd="0" presId="urn:microsoft.com/office/officeart/2009/3/layout/BlockDescendingList"/>
    <dgm:cxn modelId="{E16A8D8B-D537-43A3-B233-7F0F597F8FA5}" type="presParOf" srcId="{3851EB16-78C3-484F-A70F-92D73B4C96BA}" destId="{260D46F9-7B07-46C1-B662-EEFC4F8DFF2A}" srcOrd="6" destOrd="0" presId="urn:microsoft.com/office/officeart/2009/3/layout/BlockDescendingList"/>
    <dgm:cxn modelId="{6ED4B4D9-8452-47CE-9284-0F3CB2A5CFA9}" type="presParOf" srcId="{3851EB16-78C3-484F-A70F-92D73B4C96BA}" destId="{685D90B3-E273-4AF1-BCCC-12AC7C16166B}" srcOrd="7" destOrd="0" presId="urn:microsoft.com/office/officeart/2009/3/layout/BlockDescendingList"/>
    <dgm:cxn modelId="{4FC5BC27-CA39-4F7C-9848-0E401BE0BD6A}" type="presParOf" srcId="{3851EB16-78C3-484F-A70F-92D73B4C96BA}" destId="{81033DEB-08DA-4B05-8467-2E431B7ED38C}" srcOrd="8" destOrd="0" presId="urn:microsoft.com/office/officeart/2009/3/layout/BlockDescendingList"/>
    <dgm:cxn modelId="{0B165F75-376F-4754-830D-53966F92BF57}" type="presParOf" srcId="{81033DEB-08DA-4B05-8467-2E431B7ED38C}" destId="{F4DE90CA-9E95-454A-8C7E-0DD0DD04935B}" srcOrd="0" destOrd="0" presId="urn:microsoft.com/office/officeart/2009/3/layout/BlockDescendingList"/>
    <dgm:cxn modelId="{FE844997-7139-496A-9044-AC627249E06A}" type="presParOf" srcId="{3851EB16-78C3-484F-A70F-92D73B4C96BA}" destId="{0D935FA7-DAAE-4BD6-B3D7-C6BE418952C5}" srcOrd="9" destOrd="0" presId="urn:microsoft.com/office/officeart/2009/3/layout/BlockDescendingList"/>
    <dgm:cxn modelId="{69D229AC-E3E7-491B-A40E-023D0634639A}" type="presParOf" srcId="{3851EB16-78C3-484F-A70F-92D73B4C96BA}" destId="{D016E930-36BF-4177-B5BB-DA8514768CCA}" srcOrd="10" destOrd="0" presId="urn:microsoft.com/office/officeart/2009/3/layout/BlockDescendingList"/>
    <dgm:cxn modelId="{828FDFA7-3B95-4D2C-B922-DB803C26A262}" type="presParOf" srcId="{3851EB16-78C3-484F-A70F-92D73B4C96BA}" destId="{22AA08C4-5BA1-4947-A388-B9502FD14D47}" srcOrd="11" destOrd="0" presId="urn:microsoft.com/office/officeart/2009/3/layout/BlockDescendingList"/>
    <dgm:cxn modelId="{5294B395-7ACC-4C80-AAB2-70850D337A2C}" type="presParOf" srcId="{22AA08C4-5BA1-4947-A388-B9502FD14D47}" destId="{25771FAF-64A3-4E44-9593-11CE18834EC0}" srcOrd="0" destOrd="0" presId="urn:microsoft.com/office/officeart/2009/3/layout/BlockDescendingList"/>
    <dgm:cxn modelId="{DF5C922D-7C30-4E3C-A1A6-A650A756B92D}" type="presParOf" srcId="{3851EB16-78C3-484F-A70F-92D73B4C96BA}" destId="{2A82438D-56B9-4A56-A1E4-CFAAD9DE3148}" srcOrd="12" destOrd="0" presId="urn:microsoft.com/office/officeart/2009/3/layout/BlockDescendingList"/>
    <dgm:cxn modelId="{DAC54D8A-E1F1-4DA7-B57C-07105905254B}" type="presParOf" srcId="{3851EB16-78C3-484F-A70F-92D73B4C96BA}" destId="{278A8159-35F6-4164-B08E-087D1A17AB48}" srcOrd="13" destOrd="0" presId="urn:microsoft.com/office/officeart/2009/3/layout/BlockDescendingList"/>
    <dgm:cxn modelId="{6BF12770-8906-4D14-801F-83FC5A9E71C6}" type="presParOf" srcId="{3851EB16-78C3-484F-A70F-92D73B4C96BA}" destId="{7311089B-353D-4DF4-8675-361B8EB4A4C8}" srcOrd="14" destOrd="0" presId="urn:microsoft.com/office/officeart/2009/3/layout/BlockDescendingList"/>
    <dgm:cxn modelId="{FC3550D7-193A-41F4-BBCD-54CB49A5FD60}" type="presParOf" srcId="{7311089B-353D-4DF4-8675-361B8EB4A4C8}" destId="{F3BDDAD9-A8DC-4F20-978D-0C12664E7ED2}" srcOrd="0" destOrd="0" presId="urn:microsoft.com/office/officeart/2009/3/layout/BlockDescending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68C093-075E-47AD-999C-96206C62EC69}">
      <dsp:nvSpPr>
        <dsp:cNvPr id="0" name=""/>
        <dsp:cNvSpPr/>
      </dsp:nvSpPr>
      <dsp:spPr>
        <a:xfrm>
          <a:off x="1049400" y="1167887"/>
          <a:ext cx="3106268" cy="3106268"/>
        </a:xfrm>
        <a:prstGeom prst="ellipse">
          <a:avLst/>
        </a:prstGeom>
        <a:gradFill flip="none" rotWithShape="1">
          <a:gsLst>
            <a:gs pos="99000">
              <a:schemeClr val="accent3"/>
            </a:gs>
            <a:gs pos="0">
              <a:schemeClr val="accent3"/>
            </a:gs>
            <a:gs pos="35000">
              <a:schemeClr val="accent3">
                <a:lumMod val="20000"/>
                <a:lumOff val="80000"/>
              </a:schemeClr>
            </a:gs>
          </a:gsLst>
          <a:lin ang="2700000" scaled="1"/>
          <a:tileRect/>
        </a:gradFill>
        <a:ln w="635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</a:t>
          </a:r>
        </a:p>
      </dsp:txBody>
      <dsp:txXfrm>
        <a:off x="1463569" y="1711484"/>
        <a:ext cx="2277930" cy="1397820"/>
      </dsp:txXfrm>
    </dsp:sp>
    <dsp:sp modelId="{06AFF006-718F-43F2-99C2-7567A2BACFFE}">
      <dsp:nvSpPr>
        <dsp:cNvPr id="0" name=""/>
        <dsp:cNvSpPr/>
      </dsp:nvSpPr>
      <dsp:spPr>
        <a:xfrm>
          <a:off x="1644679" y="8"/>
          <a:ext cx="3106268" cy="3106268"/>
        </a:xfrm>
        <a:prstGeom prst="ellipse">
          <a:avLst/>
        </a:prstGeom>
        <a:gradFill flip="none" rotWithShape="1">
          <a:gsLst>
            <a:gs pos="0">
              <a:schemeClr val="accent4"/>
            </a:gs>
            <a:gs pos="100000">
              <a:schemeClr val="accent4">
                <a:lumMod val="40000"/>
                <a:lumOff val="60000"/>
                <a:alpha val="33000"/>
              </a:schemeClr>
            </a:gs>
          </a:gsLst>
          <a:lin ang="8100000" scaled="1"/>
          <a:tileRect/>
        </a:gradFill>
        <a:ln w="635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</a:t>
          </a:r>
        </a:p>
      </dsp:txBody>
      <dsp:txXfrm>
        <a:off x="2594679" y="802461"/>
        <a:ext cx="1863761" cy="1708447"/>
      </dsp:txXfrm>
    </dsp:sp>
    <dsp:sp modelId="{777A636B-581C-4CE8-B5B0-725554179938}">
      <dsp:nvSpPr>
        <dsp:cNvPr id="0" name=""/>
        <dsp:cNvSpPr/>
      </dsp:nvSpPr>
      <dsp:spPr>
        <a:xfrm>
          <a:off x="465251" y="8"/>
          <a:ext cx="3106268" cy="3106268"/>
        </a:xfrm>
        <a:prstGeom prst="ellipse">
          <a:avLst/>
        </a:prstGeom>
        <a:gradFill flip="none" rotWithShape="1">
          <a:gsLst>
            <a:gs pos="100000">
              <a:schemeClr val="accent2">
                <a:lumMod val="60000"/>
                <a:lumOff val="40000"/>
                <a:alpha val="0"/>
              </a:schemeClr>
            </a:gs>
            <a:gs pos="0">
              <a:schemeClr val="accent2"/>
            </a:gs>
            <a:gs pos="23000">
              <a:schemeClr val="accent2">
                <a:lumMod val="40000"/>
                <a:lumOff val="60000"/>
              </a:schemeClr>
            </a:gs>
          </a:gsLst>
          <a:lin ang="2700000" scaled="1"/>
          <a:tileRect/>
        </a:gradFill>
        <a:ln w="635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</a:t>
          </a:r>
        </a:p>
      </dsp:txBody>
      <dsp:txXfrm>
        <a:off x="757758" y="802461"/>
        <a:ext cx="1863761" cy="17084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C77979-2F2E-4545-B7F9-9FE08097CDC1}">
      <dsp:nvSpPr>
        <dsp:cNvPr id="0" name=""/>
        <dsp:cNvSpPr/>
      </dsp:nvSpPr>
      <dsp:spPr>
        <a:xfrm>
          <a:off x="3031936" y="1439057"/>
          <a:ext cx="1496967" cy="1496956"/>
        </a:xfrm>
        <a:prstGeom prst="diamond">
          <a:avLst/>
        </a:prstGeom>
        <a:gradFill flip="none" rotWithShape="1">
          <a:gsLst>
            <a:gs pos="100000">
              <a:schemeClr val="bg1">
                <a:lumMod val="65000"/>
              </a:schemeClr>
            </a:gs>
            <a:gs pos="2000">
              <a:schemeClr val="tx1">
                <a:lumMod val="50000"/>
                <a:lumOff val="50000"/>
              </a:schemeClr>
            </a:gs>
            <a:gs pos="66000">
              <a:schemeClr val="bg1">
                <a:lumMod val="95000"/>
              </a:schemeClr>
            </a:gs>
            <a:gs pos="32000">
              <a:schemeClr val="bg1">
                <a:lumMod val="95000"/>
              </a:schemeClr>
            </a:gs>
          </a:gsLst>
          <a:lin ang="54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/>
        </a:p>
      </dsp:txBody>
      <dsp:txXfrm>
        <a:off x="3406178" y="1813296"/>
        <a:ext cx="748483" cy="748478"/>
      </dsp:txXfrm>
    </dsp:sp>
    <dsp:sp modelId="{73A40222-68DB-4A05-8C81-35B68F0A3BFC}">
      <dsp:nvSpPr>
        <dsp:cNvPr id="0" name=""/>
        <dsp:cNvSpPr/>
      </dsp:nvSpPr>
      <dsp:spPr>
        <a:xfrm rot="16280703">
          <a:off x="3598016" y="1195796"/>
          <a:ext cx="406459" cy="408575"/>
        </a:xfrm>
        <a:prstGeom prst="chevron">
          <a:avLst/>
        </a:prstGeom>
        <a:gradFill rotWithShape="0">
          <a:gsLst>
            <a:gs pos="48000">
              <a:schemeClr val="bg1">
                <a:lumMod val="65000"/>
              </a:schemeClr>
            </a:gs>
            <a:gs pos="100000">
              <a:schemeClr val="bg1">
                <a:alpha val="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3657554" y="1338463"/>
        <a:ext cx="284521" cy="245145"/>
      </dsp:txXfrm>
    </dsp:sp>
    <dsp:sp modelId="{187414F8-0E3A-4A59-93EF-3F3A3227042F}">
      <dsp:nvSpPr>
        <dsp:cNvPr id="0" name=""/>
        <dsp:cNvSpPr/>
      </dsp:nvSpPr>
      <dsp:spPr>
        <a:xfrm>
          <a:off x="2674220" y="1137"/>
          <a:ext cx="2288018" cy="1152185"/>
        </a:xfrm>
        <a:prstGeom prst="roundRect">
          <a:avLst/>
        </a:prstGeom>
        <a:gradFill flip="none" rotWithShape="1">
          <a:gsLst>
            <a:gs pos="99000">
              <a:schemeClr val="accent4"/>
            </a:gs>
            <a:gs pos="0">
              <a:schemeClr val="accent4">
                <a:lumMod val="75000"/>
              </a:schemeClr>
            </a:gs>
            <a:gs pos="68000">
              <a:schemeClr val="accent4">
                <a:lumMod val="60000"/>
                <a:lumOff val="40000"/>
              </a:schemeClr>
            </a:gs>
            <a:gs pos="23000">
              <a:schemeClr val="accent4">
                <a:lumMod val="60000"/>
                <a:lumOff val="40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 dirty="0"/>
        </a:p>
      </dsp:txBody>
      <dsp:txXfrm>
        <a:off x="2730465" y="57382"/>
        <a:ext cx="2175528" cy="1039695"/>
      </dsp:txXfrm>
    </dsp:sp>
    <dsp:sp modelId="{9E4BAC57-0AD0-4EC2-950E-1AF0BE2279A2}">
      <dsp:nvSpPr>
        <dsp:cNvPr id="0" name=""/>
        <dsp:cNvSpPr/>
      </dsp:nvSpPr>
      <dsp:spPr>
        <a:xfrm>
          <a:off x="4375804" y="1983248"/>
          <a:ext cx="403636" cy="408575"/>
        </a:xfrm>
        <a:prstGeom prst="chevron">
          <a:avLst/>
        </a:prstGeom>
        <a:gradFill rotWithShape="0">
          <a:gsLst>
            <a:gs pos="48000">
              <a:schemeClr val="bg1">
                <a:lumMod val="65000"/>
              </a:schemeClr>
            </a:gs>
            <a:gs pos="100000">
              <a:schemeClr val="bg1">
                <a:alpha val="0"/>
              </a:schemeClr>
            </a:gs>
          </a:gsLst>
          <a:lin ang="108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4375804" y="2064963"/>
        <a:ext cx="282545" cy="245145"/>
      </dsp:txXfrm>
    </dsp:sp>
    <dsp:sp modelId="{422F3D00-C205-4D3D-8B42-672A8C876A1D}">
      <dsp:nvSpPr>
        <dsp:cNvPr id="0" name=""/>
        <dsp:cNvSpPr/>
      </dsp:nvSpPr>
      <dsp:spPr>
        <a:xfrm>
          <a:off x="4870191" y="1612535"/>
          <a:ext cx="2288018" cy="1150000"/>
        </a:xfrm>
        <a:prstGeom prst="roundRect">
          <a:avLst/>
        </a:prstGeom>
        <a:gradFill flip="none" rotWithShape="1">
          <a:gsLst>
            <a:gs pos="0">
              <a:schemeClr val="accent5">
                <a:lumMod val="75000"/>
              </a:schemeClr>
            </a:gs>
            <a:gs pos="99000">
              <a:schemeClr val="accent5"/>
            </a:gs>
            <a:gs pos="60500">
              <a:schemeClr val="accent5">
                <a:lumMod val="60000"/>
                <a:lumOff val="40000"/>
              </a:schemeClr>
            </a:gs>
            <a:gs pos="21000">
              <a:schemeClr val="accent5">
                <a:lumMod val="60000"/>
                <a:lumOff val="40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 dirty="0"/>
        </a:p>
      </dsp:txBody>
      <dsp:txXfrm>
        <a:off x="4926329" y="1668673"/>
        <a:ext cx="2175742" cy="1037724"/>
      </dsp:txXfrm>
    </dsp:sp>
    <dsp:sp modelId="{66E659E8-9C37-4484-AB37-6FF239EDB5A9}">
      <dsp:nvSpPr>
        <dsp:cNvPr id="0" name=""/>
        <dsp:cNvSpPr/>
      </dsp:nvSpPr>
      <dsp:spPr>
        <a:xfrm rot="5319297">
          <a:off x="3598016" y="2818092"/>
          <a:ext cx="406459" cy="408575"/>
        </a:xfrm>
        <a:prstGeom prst="chevron">
          <a:avLst/>
        </a:prstGeom>
        <a:gradFill rotWithShape="0">
          <a:gsLst>
            <a:gs pos="48000">
              <a:schemeClr val="bg1">
                <a:lumMod val="65000"/>
              </a:schemeClr>
            </a:gs>
            <a:gs pos="100000">
              <a:schemeClr val="bg1">
                <a:alpha val="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3657554" y="2838855"/>
        <a:ext cx="284521" cy="245145"/>
      </dsp:txXfrm>
    </dsp:sp>
    <dsp:sp modelId="{5E7F5109-2EA6-4480-95BC-684ED92FD263}">
      <dsp:nvSpPr>
        <dsp:cNvPr id="0" name=""/>
        <dsp:cNvSpPr/>
      </dsp:nvSpPr>
      <dsp:spPr>
        <a:xfrm>
          <a:off x="2674220" y="3221748"/>
          <a:ext cx="2288018" cy="1152185"/>
        </a:xfrm>
        <a:prstGeom prst="roundRect">
          <a:avLst/>
        </a:prstGeom>
        <a:gradFill flip="none" rotWithShape="1">
          <a:gsLst>
            <a:gs pos="99000">
              <a:schemeClr val="accent3"/>
            </a:gs>
            <a:gs pos="0">
              <a:schemeClr val="accent3">
                <a:lumMod val="75000"/>
              </a:schemeClr>
            </a:gs>
            <a:gs pos="64500">
              <a:schemeClr val="accent3">
                <a:lumMod val="60000"/>
                <a:lumOff val="40000"/>
              </a:schemeClr>
            </a:gs>
            <a:gs pos="20000">
              <a:schemeClr val="accent3">
                <a:lumMod val="60000"/>
                <a:lumOff val="40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marL="0" lvl="0" indent="0" algn="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 dirty="0"/>
        </a:p>
      </dsp:txBody>
      <dsp:txXfrm>
        <a:off x="2730465" y="3277993"/>
        <a:ext cx="2175528" cy="1039695"/>
      </dsp:txXfrm>
    </dsp:sp>
    <dsp:sp modelId="{8B6E3DA1-0156-47A7-BB2D-17615E5B0739}">
      <dsp:nvSpPr>
        <dsp:cNvPr id="0" name=""/>
        <dsp:cNvSpPr/>
      </dsp:nvSpPr>
      <dsp:spPr>
        <a:xfrm rot="10800000">
          <a:off x="2798722" y="1983248"/>
          <a:ext cx="405287" cy="408575"/>
        </a:xfrm>
        <a:prstGeom prst="chevron">
          <a:avLst/>
        </a:prstGeom>
        <a:gradFill rotWithShape="0">
          <a:gsLst>
            <a:gs pos="48000">
              <a:schemeClr val="bg1">
                <a:lumMod val="65000"/>
              </a:schemeClr>
            </a:gs>
            <a:gs pos="100000">
              <a:schemeClr val="bg1">
                <a:alpha val="0"/>
              </a:schemeClr>
            </a:gs>
          </a:gsLst>
          <a:lin ang="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 rot="10800000">
        <a:off x="2920308" y="2064963"/>
        <a:ext cx="283701" cy="245145"/>
      </dsp:txXfrm>
    </dsp:sp>
    <dsp:sp modelId="{9A08C4DD-D7FE-4BCF-BC03-915A824B1351}">
      <dsp:nvSpPr>
        <dsp:cNvPr id="0" name=""/>
        <dsp:cNvSpPr/>
      </dsp:nvSpPr>
      <dsp:spPr>
        <a:xfrm>
          <a:off x="500555" y="1612535"/>
          <a:ext cx="2288018" cy="1150000"/>
        </a:xfrm>
        <a:prstGeom prst="roundRect">
          <a:avLst/>
        </a:prstGeom>
        <a:gradFill flip="none" rotWithShape="1">
          <a:gsLst>
            <a:gs pos="100000">
              <a:schemeClr val="accent2"/>
            </a:gs>
            <a:gs pos="0">
              <a:schemeClr val="accent2">
                <a:lumMod val="75000"/>
              </a:schemeClr>
            </a:gs>
            <a:gs pos="48000">
              <a:schemeClr val="accent2">
                <a:lumMod val="60000"/>
                <a:lumOff val="40000"/>
              </a:schemeClr>
            </a:gs>
            <a:gs pos="23000">
              <a:schemeClr val="accent2">
                <a:lumMod val="60000"/>
                <a:lumOff val="40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 dirty="0">
            <a:solidFill>
              <a:srgbClr val="FF0000"/>
            </a:solidFill>
          </a:endParaRPr>
        </a:p>
      </dsp:txBody>
      <dsp:txXfrm>
        <a:off x="556693" y="1668673"/>
        <a:ext cx="2175742" cy="10377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949F76-157C-405A-B05A-C94B9F03C943}">
      <dsp:nvSpPr>
        <dsp:cNvPr id="0" name=""/>
        <dsp:cNvSpPr/>
      </dsp:nvSpPr>
      <dsp:spPr>
        <a:xfrm>
          <a:off x="1895699" y="18902"/>
          <a:ext cx="978687" cy="860008"/>
        </a:xfrm>
        <a:prstGeom prst="trapezoid">
          <a:avLst>
            <a:gd name="adj" fmla="val 54968"/>
          </a:avLst>
        </a:prstGeom>
        <a:gradFill flip="none" rotWithShape="1">
          <a:gsLst>
            <a:gs pos="35000">
              <a:schemeClr val="bg1">
                <a:lumMod val="95000"/>
              </a:schemeClr>
            </a:gs>
            <a:gs pos="2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0" scaled="0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/>
        </a:p>
      </dsp:txBody>
      <dsp:txXfrm>
        <a:off x="1895699" y="18902"/>
        <a:ext cx="978687" cy="860008"/>
      </dsp:txXfrm>
    </dsp:sp>
    <dsp:sp modelId="{4F8573E0-D225-490D-91D8-370C58A8F6A5}">
      <dsp:nvSpPr>
        <dsp:cNvPr id="0" name=""/>
        <dsp:cNvSpPr/>
      </dsp:nvSpPr>
      <dsp:spPr>
        <a:xfrm>
          <a:off x="1418182" y="878911"/>
          <a:ext cx="1890910" cy="860008"/>
        </a:xfrm>
        <a:prstGeom prst="trapezoid">
          <a:avLst>
            <a:gd name="adj" fmla="val 54968"/>
          </a:avLst>
        </a:prstGeom>
        <a:gradFill flip="none" rotWithShape="1">
          <a:gsLst>
            <a:gs pos="0">
              <a:schemeClr val="accent3">
                <a:lumMod val="75000"/>
              </a:schemeClr>
            </a:gs>
            <a:gs pos="35000">
              <a:schemeClr val="accent3">
                <a:lumMod val="40000"/>
                <a:lumOff val="60000"/>
              </a:schemeClr>
            </a:gs>
            <a:gs pos="100000">
              <a:schemeClr val="accent3"/>
            </a:gs>
          </a:gsLst>
          <a:lin ang="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/>
        </a:p>
      </dsp:txBody>
      <dsp:txXfrm>
        <a:off x="1749092" y="878911"/>
        <a:ext cx="1229091" cy="860008"/>
      </dsp:txXfrm>
    </dsp:sp>
    <dsp:sp modelId="{792CE356-E66E-4E13-A0FE-64991A740964}">
      <dsp:nvSpPr>
        <dsp:cNvPr id="0" name=""/>
        <dsp:cNvSpPr/>
      </dsp:nvSpPr>
      <dsp:spPr>
        <a:xfrm>
          <a:off x="945455" y="1738919"/>
          <a:ext cx="2836365" cy="860008"/>
        </a:xfrm>
        <a:prstGeom prst="trapezoid">
          <a:avLst>
            <a:gd name="adj" fmla="val 54968"/>
          </a:avLst>
        </a:prstGeom>
        <a:gradFill rotWithShape="0">
          <a:gsLst>
            <a:gs pos="100000">
              <a:schemeClr val="accent5"/>
            </a:gs>
            <a:gs pos="0">
              <a:schemeClr val="accent5">
                <a:lumMod val="75000"/>
              </a:schemeClr>
            </a:gs>
            <a:gs pos="34000">
              <a:schemeClr val="accent5">
                <a:lumMod val="40000"/>
                <a:lumOff val="60000"/>
              </a:schemeClr>
            </a:gs>
          </a:gsLst>
          <a:lin ang="0" scaled="0"/>
        </a:gradFill>
        <a:ln w="254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/>
        </a:p>
      </dsp:txBody>
      <dsp:txXfrm>
        <a:off x="1441819" y="1738919"/>
        <a:ext cx="1843637" cy="860008"/>
      </dsp:txXfrm>
    </dsp:sp>
    <dsp:sp modelId="{BA4DA025-82C3-4C55-9C66-7C5A144A96ED}">
      <dsp:nvSpPr>
        <dsp:cNvPr id="0" name=""/>
        <dsp:cNvSpPr/>
      </dsp:nvSpPr>
      <dsp:spPr>
        <a:xfrm>
          <a:off x="472727" y="2598927"/>
          <a:ext cx="3781820" cy="860008"/>
        </a:xfrm>
        <a:prstGeom prst="trapezoid">
          <a:avLst>
            <a:gd name="adj" fmla="val 54968"/>
          </a:avLst>
        </a:prstGeom>
        <a:gradFill rotWithShape="0">
          <a:gsLst>
            <a:gs pos="100000">
              <a:schemeClr val="accent4"/>
            </a:gs>
            <a:gs pos="0">
              <a:schemeClr val="accent4">
                <a:lumMod val="75000"/>
              </a:schemeClr>
            </a:gs>
            <a:gs pos="34000">
              <a:schemeClr val="accent4">
                <a:lumMod val="40000"/>
                <a:lumOff val="60000"/>
              </a:schemeClr>
            </a:gs>
          </a:gsLst>
          <a:lin ang="0" scaled="0"/>
        </a:gradFill>
        <a:ln w="254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/>
        </a:p>
      </dsp:txBody>
      <dsp:txXfrm>
        <a:off x="1134546" y="2598927"/>
        <a:ext cx="2458183" cy="860008"/>
      </dsp:txXfrm>
    </dsp:sp>
    <dsp:sp modelId="{23C5D319-69AE-4276-8FCB-0536C71FB860}">
      <dsp:nvSpPr>
        <dsp:cNvPr id="0" name=""/>
        <dsp:cNvSpPr/>
      </dsp:nvSpPr>
      <dsp:spPr>
        <a:xfrm>
          <a:off x="0" y="3440032"/>
          <a:ext cx="4727275" cy="860008"/>
        </a:xfrm>
        <a:prstGeom prst="trapezoid">
          <a:avLst>
            <a:gd name="adj" fmla="val 54968"/>
          </a:avLst>
        </a:prstGeom>
        <a:gradFill flip="none" rotWithShape="1">
          <a:gsLst>
            <a:gs pos="100000">
              <a:schemeClr val="accent2"/>
            </a:gs>
            <a:gs pos="0">
              <a:schemeClr val="accent2">
                <a:lumMod val="75000"/>
              </a:schemeClr>
            </a:gs>
            <a:gs pos="35000">
              <a:schemeClr val="accent2">
                <a:lumMod val="40000"/>
                <a:lumOff val="60000"/>
              </a:schemeClr>
            </a:gs>
          </a:gsLst>
          <a:lin ang="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/>
        </a:p>
      </dsp:txBody>
      <dsp:txXfrm>
        <a:off x="827273" y="3440032"/>
        <a:ext cx="3072729" cy="8600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DDAD9-A8DC-4F20-978D-0C12664E7ED2}">
      <dsp:nvSpPr>
        <dsp:cNvPr id="0" name=""/>
        <dsp:cNvSpPr/>
      </dsp:nvSpPr>
      <dsp:spPr>
        <a:xfrm>
          <a:off x="996859" y="1802661"/>
          <a:ext cx="1342097" cy="1786798"/>
        </a:xfrm>
        <a:prstGeom prst="rect">
          <a:avLst/>
        </a:prstGeom>
        <a:gradFill rotWithShape="0">
          <a:gsLst>
            <a:gs pos="0">
              <a:schemeClr val="accent5"/>
            </a:gs>
            <a:gs pos="100000">
              <a:schemeClr val="accent5">
                <a:lumMod val="60000"/>
                <a:lumOff val="40000"/>
              </a:schemeClr>
            </a:gs>
          </a:gsLst>
          <a:lin ang="0" scaled="0"/>
        </a:gradFill>
        <a:ln w="25400" cap="flat" cmpd="sng" algn="ctr">
          <a:noFill/>
          <a:prstDash val="solid"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120015" bIns="2667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</dsp:txBody>
      <dsp:txXfrm rot="16200000">
        <a:off x="1321008" y="2432247"/>
        <a:ext cx="1608118" cy="348945"/>
      </dsp:txXfrm>
    </dsp:sp>
    <dsp:sp modelId="{25771FAF-64A3-4E44-9593-11CE18834EC0}">
      <dsp:nvSpPr>
        <dsp:cNvPr id="0" name=""/>
        <dsp:cNvSpPr/>
      </dsp:nvSpPr>
      <dsp:spPr>
        <a:xfrm>
          <a:off x="2387467" y="1348030"/>
          <a:ext cx="1342097" cy="2241429"/>
        </a:xfrm>
        <a:prstGeom prst="rect">
          <a:avLst/>
        </a:prstGeom>
        <a:gradFill rotWithShape="0">
          <a:gsLst>
            <a:gs pos="0">
              <a:schemeClr val="accent4"/>
            </a:gs>
            <a:gs pos="100000">
              <a:schemeClr val="accent4">
                <a:lumMod val="60000"/>
                <a:lumOff val="40000"/>
              </a:schemeClr>
            </a:gs>
          </a:gsLst>
          <a:lin ang="0" scaled="0"/>
        </a:gradFill>
        <a:ln w="25400" cap="flat" cmpd="sng" algn="ctr">
          <a:noFill/>
          <a:prstDash val="solid"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120015" bIns="2667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</dsp:txBody>
      <dsp:txXfrm rot="16200000">
        <a:off x="2507032" y="2182200"/>
        <a:ext cx="2017286" cy="348945"/>
      </dsp:txXfrm>
    </dsp:sp>
    <dsp:sp modelId="{F4DE90CA-9E95-454A-8C7E-0DD0DD04935B}">
      <dsp:nvSpPr>
        <dsp:cNvPr id="0" name=""/>
        <dsp:cNvSpPr/>
      </dsp:nvSpPr>
      <dsp:spPr>
        <a:xfrm>
          <a:off x="3780563" y="885827"/>
          <a:ext cx="1342097" cy="2703631"/>
        </a:xfrm>
        <a:prstGeom prst="rect">
          <a:avLst/>
        </a:prstGeom>
        <a:gradFill rotWithShape="0">
          <a:gsLst>
            <a:gs pos="0">
              <a:schemeClr val="accent2"/>
            </a:gs>
            <a:gs pos="100000">
              <a:schemeClr val="accent2">
                <a:lumMod val="60000"/>
                <a:lumOff val="40000"/>
              </a:schemeClr>
            </a:gs>
          </a:gsLst>
          <a:lin ang="0" scaled="0"/>
        </a:gradFill>
        <a:ln w="25400" cap="flat" cmpd="sng" algn="ctr">
          <a:noFill/>
          <a:prstDash val="solid"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120015" bIns="2667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  </a:t>
          </a:r>
          <a:endParaRPr lang="en-US" sz="2100" kern="1200" dirty="0"/>
        </a:p>
      </dsp:txBody>
      <dsp:txXfrm rot="16200000">
        <a:off x="3692138" y="1927989"/>
        <a:ext cx="2433268" cy="348945"/>
      </dsp:txXfrm>
    </dsp:sp>
    <dsp:sp modelId="{5AF71780-D835-4D67-A15F-05E9EA6723DD}">
      <dsp:nvSpPr>
        <dsp:cNvPr id="0" name=""/>
        <dsp:cNvSpPr/>
      </dsp:nvSpPr>
      <dsp:spPr>
        <a:xfrm>
          <a:off x="5172935" y="431196"/>
          <a:ext cx="1342097" cy="3158262"/>
        </a:xfrm>
        <a:prstGeom prst="rect">
          <a:avLst/>
        </a:prstGeom>
        <a:gradFill rotWithShape="0">
          <a:gsLst>
            <a:gs pos="0">
              <a:schemeClr val="accent3">
                <a:lumMod val="60000"/>
                <a:lumOff val="40000"/>
              </a:schemeClr>
            </a:gs>
            <a:gs pos="100000">
              <a:schemeClr val="accent3"/>
            </a:gs>
          </a:gsLst>
          <a:lin ang="10800000" scaled="0"/>
        </a:gradFill>
        <a:ln w="25400" cap="flat" cmpd="sng" algn="ctr">
          <a:noFill/>
          <a:prstDash val="solid"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120015" bIns="2667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</a:t>
          </a:r>
        </a:p>
      </dsp:txBody>
      <dsp:txXfrm rot="16200000">
        <a:off x="4879925" y="1677942"/>
        <a:ext cx="2842436" cy="348945"/>
      </dsp:txXfrm>
    </dsp:sp>
    <dsp:sp modelId="{199F6DD1-ABFE-411B-A44A-639210662A59}">
      <dsp:nvSpPr>
        <dsp:cNvPr id="0" name=""/>
        <dsp:cNvSpPr/>
      </dsp:nvSpPr>
      <dsp:spPr>
        <a:xfrm>
          <a:off x="6566032" y="0"/>
          <a:ext cx="1342097" cy="3588017"/>
        </a:xfrm>
        <a:prstGeom prst="rect">
          <a:avLst/>
        </a:prstGeom>
        <a:gradFill flip="none" rotWithShape="1">
          <a:gsLst>
            <a:gs pos="0">
              <a:schemeClr val="bg1">
                <a:lumMod val="50000"/>
              </a:schemeClr>
            </a:gs>
            <a:gs pos="100000">
              <a:schemeClr val="bg1">
                <a:lumMod val="75000"/>
              </a:schemeClr>
            </a:gs>
          </a:gsLst>
          <a:lin ang="0" scaled="0"/>
          <a:tileRect/>
        </a:gradFill>
        <a:ln w="25400" cap="flat" cmpd="sng" algn="ctr">
          <a:noFill/>
          <a:prstDash val="solid"/>
        </a:ln>
        <a:effectLst>
          <a:reflection blurRad="6350" stA="52000" endA="300" endPos="35000" dir="5400000" sy="-100000" algn="bl" rotWithShape="0"/>
        </a:effectLst>
        <a:scene3d>
          <a:camera prst="orthographicFront">
            <a:rot lat="0" lon="600000" rev="0"/>
          </a:camera>
          <a:lightRig rig="threePt" dir="t"/>
        </a:scene3d>
        <a:sp3d extrusionH="44450">
          <a:bevelT w="698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120015" bIns="2667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</a:t>
          </a:r>
        </a:p>
      </dsp:txBody>
      <dsp:txXfrm rot="16200000">
        <a:off x="6079633" y="1440135"/>
        <a:ext cx="3229215" cy="348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BlockDescendingList">
  <dgm:title val=""/>
  <dgm:desc val=""/>
  <dgm:catLst>
    <dgm:cat type="list" pri="18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13" srcId="10" destId="11" srcOrd="0" destOrd="0"/>
        <dgm:cxn modelId="14" srcId="10" destId="12" srcOrd="0" destOrd="0"/>
        <dgm:cxn modelId="50" srcId="0" destId="20" srcOrd="1" destOrd="0"/>
        <dgm:cxn modelId="23" srcId="20" destId="21" srcOrd="0" destOrd="0"/>
        <dgm:cxn modelId="24" srcId="20" destId="22" srcOrd="0" destOrd="0"/>
        <dgm:cxn modelId="60" srcId="0" destId="30" srcOrd="2" destOrd="0"/>
        <dgm:cxn modelId="33" srcId="30" destId="31" srcOrd="0" destOrd="0"/>
        <dgm:cxn modelId="34" srcId="30" destId="3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80" srcId="0" destId="7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0.5516"/>
        </dgm:alg>
        <dgm:choose name="Name3">
          <dgm:if name="Name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if>
          <dgm:else name="Name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else>
        </dgm:choose>
      </dgm:if>
      <dgm:if name="Name6" axis="ch" ptType="node" func="cnt" op="equ" val="2">
        <dgm:alg type="composite">
          <dgm:param type="ar" val="0.9804"/>
        </dgm:alg>
        <dgm:choose name="Name7">
          <dgm:if name="Name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2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1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1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2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if>
          <dgm:else name="Name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1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2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2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1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2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1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else>
        </dgm:choose>
      </dgm:if>
      <dgm:if name="Name10" axis="ch" ptType="node" func="cnt" op="equ" val="3">
        <dgm:alg type="composite">
          <dgm:param type="ar" val="1.4097"/>
        </dgm:alg>
        <dgm:choose name="Name11">
          <dgm:if name="Name12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3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1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if>
          <dgm:else name="Name13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3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1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3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1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3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1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else>
        </dgm:choose>
      </dgm:if>
      <dgm:if name="Name14" axis="ch" ptType="node" func="cnt" op="equ" val="4">
        <dgm:alg type="composite">
          <dgm:param type="ar" val="1.8305"/>
        </dgm:alg>
        <dgm:choose name="Name15">
          <dgm:if name="Name16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2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3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4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1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4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if>
          <dgm:else name="Name17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4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3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2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1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4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3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2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1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4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3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2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1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else>
        </dgm:choose>
      </dgm:if>
      <dgm:if name="Name18" axis="ch" ptType="node" func="cnt" op="equ" val="5">
        <dgm:alg type="composite">
          <dgm:param type="ar" val="2.0125"/>
        </dgm:alg>
        <dgm:choose name="Name19">
          <dgm:if name="Name20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2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4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5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1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4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17"/>
              <dgm:constr type="l" for="ch" forName="childText_5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56"/>
            </dgm:constrLst>
          </dgm:if>
          <dgm:else name="Name21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5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4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2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1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5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4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2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1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5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4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2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61"/>
              <dgm:constr type="l" for="ch" forName="childText_1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99"/>
            </dgm:constrLst>
          </dgm:else>
        </dgm:choose>
      </dgm:if>
      <dgm:if name="Name22" axis="ch" ptType="node" func="cnt" op="equ" val="6">
        <dgm:alg type="composite">
          <dgm:param type="ar" val="2.4006"/>
        </dgm:alg>
        <dgm:shape xmlns:r="http://schemas.openxmlformats.org/officeDocument/2006/relationships" r:blip="">
          <dgm:adjLst/>
        </dgm:shape>
        <dgm:choose name="Name23">
          <dgm:if name="Name2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2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3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4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5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6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1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if>
          <dgm:else name="Name2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6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5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4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3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2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1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6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5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4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3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2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1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6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5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4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3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2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1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else>
        </dgm:choose>
      </dgm:if>
      <dgm:else name="Name26">
        <dgm:alg type="composite">
          <dgm:param type="ar" val="2.7874"/>
        </dgm:alg>
        <dgm:shape xmlns:r="http://schemas.openxmlformats.org/officeDocument/2006/relationships" r:blip="">
          <dgm:adjLst/>
        </dgm:shape>
        <dgm:choose name="Name27">
          <dgm:if name="Name2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2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3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5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6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7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1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7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7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if>
          <dgm:else name="Name2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7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6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5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3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2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1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7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6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5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3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2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1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7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6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5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3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2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1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else>
        </dgm:choose>
      </dgm:else>
    </dgm:choose>
    <dgm:forEach name="wrapper" axis="self" ptType="parTrans">
      <dgm:forEach name="accentRepeat" axis="self">
        <dgm:layoutNode name="imageRepeatNode" styleLbl="node1">
          <dgm:alg type="sp"/>
          <dgm:shape xmlns:r="http://schemas.openxmlformats.org/officeDocument/2006/relationships" type="rect" r:blip="" zOrderOff="-10">
            <dgm:adjLst/>
          </dgm:shape>
          <dgm:presOf axis="self"/>
        </dgm:layoutNode>
      </dgm:forEach>
    </dgm:forEach>
    <dgm:forEach name="Name30" axis="ch" ptType="node" cnt="1">
      <dgm:layoutNode name="parentText_1" styleLbl="node1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1" styleLbl="node1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1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2" cnt="1">
      <dgm:layoutNode name="parentText_2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2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2">
        <dgm:alg type="sp"/>
        <dgm:shape xmlns:r="http://schemas.openxmlformats.org/officeDocument/2006/relationships" r:blip="">
          <dgm:adjLst/>
        </dgm:shape>
        <dgm:presOf/>
        <dgm:constrLst/>
        <dgm:forEach name="Name33" ref="accentRepeat"/>
      </dgm:layoutNode>
    </dgm:forEach>
    <dgm:forEach name="Name34" axis="ch" ptType="node" st="3" cnt="1">
      <dgm:layoutNode name="parentText_3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3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3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</dgm:forEach>
    <dgm:forEach name="Name36" axis="ch" ptType="node" st="4" cnt="1">
      <dgm:layoutNode name="parentText_4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4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parentText_5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5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5">
        <dgm:alg type="sp"/>
        <dgm:shape xmlns:r="http://schemas.openxmlformats.org/officeDocument/2006/relationships" r:blip="">
          <dgm:adjLst/>
        </dgm:shape>
        <dgm:presOf/>
        <dgm:constrLst/>
        <dgm:forEach name="Name39" ref="accentRepeat"/>
      </dgm:layoutNode>
    </dgm:forEach>
    <dgm:forEach name="Name40" axis="ch" ptType="node" st="6" cnt="1">
      <dgm:layoutNode name="parentText_6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6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6">
        <dgm:alg type="sp"/>
        <dgm:shape xmlns:r="http://schemas.openxmlformats.org/officeDocument/2006/relationships" r:blip="">
          <dgm:adjLst/>
        </dgm:shape>
        <dgm:presOf/>
        <dgm:constrLst/>
        <dgm:forEach name="Name41" ref="accentRepeat"/>
      </dgm:layoutNode>
    </dgm:forEach>
    <dgm:forEach name="Name42" axis="ch" ptType="node" st="7" cnt="1">
      <dgm:layoutNode name="parentText_7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7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7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24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Master" Target="../slideMasters/slideMaster1.xml"/><Relationship Id="rId9" Type="http://schemas.microsoft.com/office/2007/relationships/diagramDrawing" Target="../diagrams/drawing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tags" Target="../tags/tag30.xml"/><Relationship Id="rId7" Type="http://schemas.openxmlformats.org/officeDocument/2006/relationships/diagramQuickStyle" Target="../diagrams/quickStyle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Master" Target="../slideMasters/slideMaster1.xml"/><Relationship Id="rId9" Type="http://schemas.microsoft.com/office/2007/relationships/diagramDrawing" Target="../diagrams/drawing2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tags" Target="../tags/tag33.xml"/><Relationship Id="rId7" Type="http://schemas.openxmlformats.org/officeDocument/2006/relationships/diagramQuickStyle" Target="../diagrams/quickStyle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Master" Target="../slideMasters/slideMaster1.xml"/><Relationship Id="rId9" Type="http://schemas.microsoft.com/office/2007/relationships/diagramDrawing" Target="../diagrams/drawing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5.xml"/><Relationship Id="rId1" Type="http://schemas.openxmlformats.org/officeDocument/2006/relationships/tags" Target="../tags/tag34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tags" Target="../tags/tag38.xml"/><Relationship Id="rId7" Type="http://schemas.openxmlformats.org/officeDocument/2006/relationships/diagramData" Target="../diagrams/data4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slideMaster" Target="../slideMasters/slideMaster1.xml"/><Relationship Id="rId11" Type="http://schemas.microsoft.com/office/2007/relationships/diagramDrawing" Target="../diagrams/drawing4.xml"/><Relationship Id="rId5" Type="http://schemas.openxmlformats.org/officeDocument/2006/relationships/tags" Target="../tags/tag40.xml"/><Relationship Id="rId10" Type="http://schemas.openxmlformats.org/officeDocument/2006/relationships/diagramColors" Target="../diagrams/colors4.xml"/><Relationship Id="rId4" Type="http://schemas.openxmlformats.org/officeDocument/2006/relationships/tags" Target="../tags/tag39.xml"/><Relationship Id="rId9" Type="http://schemas.openxmlformats.org/officeDocument/2006/relationships/diagramQuickStyle" Target="../diagrams/quickStyle4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0" y="4910400"/>
            <a:ext cx="9144000" cy="1017844"/>
          </a:xfrm>
          <a:solidFill>
            <a:srgbClr val="56553E">
              <a:alpha val="26000"/>
            </a:srgbClr>
          </a:solidFill>
          <a:ln w="12700">
            <a:noFill/>
          </a:ln>
        </p:spPr>
        <p:txBody>
          <a:bodyPr wrap="square" lIns="468000" tIns="46800" rIns="468000" bIns="46800" anchor="b">
            <a:spAutoFit/>
          </a:bodyPr>
          <a:lstStyle>
            <a:lvl1pPr algn="l">
              <a:defRPr sz="6000" b="0" cap="none" baseline="0">
                <a:solidFill>
                  <a:srgbClr val="FFFF78"/>
                </a:solidFill>
              </a:defRPr>
            </a:lvl1pPr>
          </a:lstStyle>
          <a:p>
            <a:r>
              <a:rPr lang="en-US" dirty="0"/>
              <a:t>Your Title Here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0" y="5927948"/>
            <a:ext cx="9144000" cy="936104"/>
          </a:xfrm>
          <a:solidFill>
            <a:srgbClr val="56553E">
              <a:alpha val="26000"/>
            </a:srgbClr>
          </a:solidFill>
          <a:ln w="12700">
            <a:noFill/>
          </a:ln>
        </p:spPr>
        <p:txBody>
          <a:bodyPr wrap="square" lIns="468000" rIns="468000" anchor="t">
            <a:normAutofit/>
          </a:bodyPr>
          <a:lstStyle>
            <a:lvl1pPr marL="0" indent="0" algn="l">
              <a:buNone/>
              <a:defRPr sz="3200">
                <a:solidFill>
                  <a:srgbClr val="FFFF7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IN" dirty="0"/>
              <a:t>Click to add 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11547"/>
            <a:ext cx="2133600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111547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111547"/>
            <a:ext cx="2133600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0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117600" y="363600"/>
            <a:ext cx="8026400" cy="1324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9300" y="1825200"/>
            <a:ext cx="3960440" cy="4352400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ED60D02-1FA7-4C8D-B8D4-D3D7D319D6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46710" y="1818698"/>
            <a:ext cx="2609266" cy="4352400"/>
          </a:xfrm>
        </p:spPr>
        <p:txBody>
          <a:bodyPr tIns="140400">
            <a:normAutofit/>
          </a:bodyPr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730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117600" y="363600"/>
            <a:ext cx="8026400" cy="1324800"/>
          </a:xfrm>
          <a:ln w="12700">
            <a:noFill/>
          </a:ln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37808" y="1825200"/>
            <a:ext cx="5184000" cy="3888432"/>
          </a:xfr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N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7495D9D-7815-41C7-A864-C0FE315013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3950" y="5746319"/>
            <a:ext cx="8010525" cy="648000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  <a:lvl2pPr marL="457200" indent="0" algn="ctr">
              <a:buFontTx/>
              <a:buNone/>
              <a:defRPr/>
            </a:lvl2pPr>
            <a:lvl3pPr marL="914400" indent="0" algn="ctr">
              <a:buFontTx/>
              <a:buNone/>
              <a:defRPr/>
            </a:lvl3pPr>
            <a:lvl4pPr marL="1371600" indent="0" algn="ctr">
              <a:buFontTx/>
              <a:buNone/>
              <a:defRPr/>
            </a:lvl4pPr>
            <a:lvl5pPr marL="1828800" indent="0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685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nn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grpSp>
        <p:nvGrpSpPr>
          <p:cNvPr id="53" name="Group 52"/>
          <p:cNvGrpSpPr/>
          <p:nvPr>
            <p:custDataLst>
              <p:tags r:id="rId3"/>
            </p:custDataLst>
          </p:nvPr>
        </p:nvGrpSpPr>
        <p:grpSpPr>
          <a:xfrm>
            <a:off x="1163640" y="1801564"/>
            <a:ext cx="7381619" cy="4846588"/>
            <a:chOff x="611182" y="1556792"/>
            <a:chExt cx="7744564" cy="5128052"/>
          </a:xfrm>
        </p:grpSpPr>
        <p:grpSp>
          <p:nvGrpSpPr>
            <p:cNvPr id="54" name="Group 53"/>
            <p:cNvGrpSpPr/>
            <p:nvPr userDrawn="1"/>
          </p:nvGrpSpPr>
          <p:grpSpPr>
            <a:xfrm>
              <a:off x="5773646" y="1556792"/>
              <a:ext cx="2582100" cy="4781887"/>
              <a:chOff x="6117565" y="1268760"/>
              <a:chExt cx="2560320" cy="4781887"/>
            </a:xfrm>
          </p:grpSpPr>
          <p:sp>
            <p:nvSpPr>
              <p:cNvPr id="58" name="Rounded Rectangle 57"/>
              <p:cNvSpPr/>
              <p:nvPr userDrawn="1"/>
            </p:nvSpPr>
            <p:spPr>
              <a:xfrm>
                <a:off x="6117565" y="4953367"/>
                <a:ext cx="2560320" cy="1097280"/>
              </a:xfrm>
              <a:prstGeom prst="roundRect">
                <a:avLst/>
              </a:prstGeom>
              <a:gradFill flip="none" rotWithShape="1">
                <a:gsLst>
                  <a:gs pos="100000">
                    <a:schemeClr val="bg1">
                      <a:lumMod val="65000"/>
                    </a:schemeClr>
                  </a:gs>
                  <a:gs pos="0">
                    <a:schemeClr val="bg1">
                      <a:lumMod val="65000"/>
                    </a:schemeClr>
                  </a:gs>
                  <a:gs pos="60000">
                    <a:schemeClr val="bg1">
                      <a:lumMod val="95000"/>
                    </a:schemeClr>
                  </a:gs>
                  <a:gs pos="26000">
                    <a:schemeClr val="bg1">
                      <a:lumMod val="95000"/>
                    </a:schemeClr>
                  </a:gs>
                </a:gsLst>
                <a:lin ang="2700000" scaled="1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59" name="Rounded Rectangle 58"/>
              <p:cNvSpPr/>
              <p:nvPr userDrawn="1"/>
            </p:nvSpPr>
            <p:spPr>
              <a:xfrm>
                <a:off x="6117565" y="3717032"/>
                <a:ext cx="2560320" cy="1097280"/>
              </a:xfrm>
              <a:prstGeom prst="roundRect">
                <a:avLst/>
              </a:prstGeom>
              <a:gradFill flip="none" rotWithShape="1">
                <a:gsLst>
                  <a:gs pos="100000">
                    <a:schemeClr val="accent3"/>
                  </a:gs>
                  <a:gs pos="0">
                    <a:schemeClr val="accent3"/>
                  </a:gs>
                  <a:gs pos="29000">
                    <a:schemeClr val="accent3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60" name="Rounded Rectangle 59"/>
              <p:cNvSpPr/>
              <p:nvPr userDrawn="1"/>
            </p:nvSpPr>
            <p:spPr>
              <a:xfrm>
                <a:off x="6117565" y="2492896"/>
                <a:ext cx="2560320" cy="1097280"/>
              </a:xfrm>
              <a:prstGeom prst="roundRect">
                <a:avLst/>
              </a:prstGeom>
              <a:gradFill flip="none" rotWithShape="1"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  <a:gs pos="29000">
                    <a:schemeClr val="accent4">
                      <a:lumMod val="40000"/>
                      <a:lumOff val="60000"/>
                    </a:schemeClr>
                  </a:gs>
                </a:gsLst>
                <a:lin ang="2700000" scaled="1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61" name="Rounded Rectangle 60"/>
              <p:cNvSpPr/>
              <p:nvPr userDrawn="1"/>
            </p:nvSpPr>
            <p:spPr>
              <a:xfrm>
                <a:off x="6117565" y="1268760"/>
                <a:ext cx="2560320" cy="1097280"/>
              </a:xfrm>
              <a:prstGeom prst="roundRect">
                <a:avLst/>
              </a:prstGeom>
              <a:gradFill flip="none" rotWithShape="1"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  <a:gs pos="17000">
                    <a:schemeClr val="accent2">
                      <a:lumMod val="40000"/>
                      <a:lumOff val="60000"/>
                    </a:schemeClr>
                  </a:gs>
                </a:gsLst>
                <a:lin ang="2700000" scaled="1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</p:grpSp>
        <p:graphicFrame>
          <p:nvGraphicFramePr>
            <p:cNvPr id="55" name="Diagram 54"/>
            <p:cNvGraphicFramePr/>
            <p:nvPr>
              <p:extLst>
                <p:ext uri="{D42A27DB-BD31-4B8C-83A1-F6EECF244321}">
                  <p14:modId xmlns:p14="http://schemas.microsoft.com/office/powerpoint/2010/main" val="2048411330"/>
                </p:ext>
              </p:extLst>
            </p:nvPr>
          </p:nvGraphicFramePr>
          <p:xfrm>
            <a:off x="611182" y="1758186"/>
            <a:ext cx="5540207" cy="452237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sp>
          <p:nvSpPr>
            <p:cNvPr id="56" name="Oval 55"/>
            <p:cNvSpPr/>
            <p:nvPr/>
          </p:nvSpPr>
          <p:spPr>
            <a:xfrm>
              <a:off x="1392417" y="6409948"/>
              <a:ext cx="3804049" cy="274896"/>
            </a:xfrm>
            <a:prstGeom prst="ellipse">
              <a:avLst/>
            </a:pr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 userDrawn="1"/>
          </p:nvSpPr>
          <p:spPr>
            <a:xfrm>
              <a:off x="2349734" y="2957945"/>
              <a:ext cx="2001814" cy="1980716"/>
            </a:xfrm>
            <a:custGeom>
              <a:avLst/>
              <a:gdLst>
                <a:gd name="connsiteX0" fmla="*/ 6350 w 2165350"/>
                <a:gd name="connsiteY0" fmla="*/ 371475 h 2035175"/>
                <a:gd name="connsiteX1" fmla="*/ 82550 w 2165350"/>
                <a:gd name="connsiteY1" fmla="*/ 311150 h 2035175"/>
                <a:gd name="connsiteX2" fmla="*/ 219075 w 2165350"/>
                <a:gd name="connsiteY2" fmla="*/ 225425 h 2035175"/>
                <a:gd name="connsiteX3" fmla="*/ 352425 w 2165350"/>
                <a:gd name="connsiteY3" fmla="*/ 158750 h 2035175"/>
                <a:gd name="connsiteX4" fmla="*/ 473075 w 2165350"/>
                <a:gd name="connsiteY4" fmla="*/ 107950 h 2035175"/>
                <a:gd name="connsiteX5" fmla="*/ 606425 w 2165350"/>
                <a:gd name="connsiteY5" fmla="*/ 66675 h 2035175"/>
                <a:gd name="connsiteX6" fmla="*/ 746125 w 2165350"/>
                <a:gd name="connsiteY6" fmla="*/ 34925 h 2035175"/>
                <a:gd name="connsiteX7" fmla="*/ 920750 w 2165350"/>
                <a:gd name="connsiteY7" fmla="*/ 12700 h 2035175"/>
                <a:gd name="connsiteX8" fmla="*/ 1082675 w 2165350"/>
                <a:gd name="connsiteY8" fmla="*/ 0 h 2035175"/>
                <a:gd name="connsiteX9" fmla="*/ 1225550 w 2165350"/>
                <a:gd name="connsiteY9" fmla="*/ 6350 h 2035175"/>
                <a:gd name="connsiteX10" fmla="*/ 1371600 w 2165350"/>
                <a:gd name="connsiteY10" fmla="*/ 28575 h 2035175"/>
                <a:gd name="connsiteX11" fmla="*/ 1466850 w 2165350"/>
                <a:gd name="connsiteY11" fmla="*/ 44450 h 2035175"/>
                <a:gd name="connsiteX12" fmla="*/ 1679575 w 2165350"/>
                <a:gd name="connsiteY12" fmla="*/ 111125 h 2035175"/>
                <a:gd name="connsiteX13" fmla="*/ 1825625 w 2165350"/>
                <a:gd name="connsiteY13" fmla="*/ 171450 h 2035175"/>
                <a:gd name="connsiteX14" fmla="*/ 1927225 w 2165350"/>
                <a:gd name="connsiteY14" fmla="*/ 228600 h 2035175"/>
                <a:gd name="connsiteX15" fmla="*/ 2051050 w 2165350"/>
                <a:gd name="connsiteY15" fmla="*/ 311150 h 2035175"/>
                <a:gd name="connsiteX16" fmla="*/ 2165350 w 2165350"/>
                <a:gd name="connsiteY16" fmla="*/ 387350 h 2035175"/>
                <a:gd name="connsiteX17" fmla="*/ 2155825 w 2165350"/>
                <a:gd name="connsiteY17" fmla="*/ 565150 h 2035175"/>
                <a:gd name="connsiteX18" fmla="*/ 2136775 w 2165350"/>
                <a:gd name="connsiteY18" fmla="*/ 720725 h 2035175"/>
                <a:gd name="connsiteX19" fmla="*/ 2082800 w 2165350"/>
                <a:gd name="connsiteY19" fmla="*/ 949325 h 2035175"/>
                <a:gd name="connsiteX20" fmla="*/ 2019300 w 2165350"/>
                <a:gd name="connsiteY20" fmla="*/ 1108075 h 2035175"/>
                <a:gd name="connsiteX21" fmla="*/ 1908175 w 2165350"/>
                <a:gd name="connsiteY21" fmla="*/ 1327150 h 2035175"/>
                <a:gd name="connsiteX22" fmla="*/ 1790700 w 2165350"/>
                <a:gd name="connsiteY22" fmla="*/ 1501775 h 2035175"/>
                <a:gd name="connsiteX23" fmla="*/ 1606550 w 2165350"/>
                <a:gd name="connsiteY23" fmla="*/ 1701800 h 2035175"/>
                <a:gd name="connsiteX24" fmla="*/ 1495425 w 2165350"/>
                <a:gd name="connsiteY24" fmla="*/ 1797050 h 2035175"/>
                <a:gd name="connsiteX25" fmla="*/ 1374775 w 2165350"/>
                <a:gd name="connsiteY25" fmla="*/ 1879600 h 2035175"/>
                <a:gd name="connsiteX26" fmla="*/ 1247775 w 2165350"/>
                <a:gd name="connsiteY26" fmla="*/ 1955800 h 2035175"/>
                <a:gd name="connsiteX27" fmla="*/ 1085850 w 2165350"/>
                <a:gd name="connsiteY27" fmla="*/ 2035175 h 2035175"/>
                <a:gd name="connsiteX28" fmla="*/ 927100 w 2165350"/>
                <a:gd name="connsiteY28" fmla="*/ 1962150 h 2035175"/>
                <a:gd name="connsiteX29" fmla="*/ 771525 w 2165350"/>
                <a:gd name="connsiteY29" fmla="*/ 1870075 h 2035175"/>
                <a:gd name="connsiteX30" fmla="*/ 641350 w 2165350"/>
                <a:gd name="connsiteY30" fmla="*/ 1781175 h 2035175"/>
                <a:gd name="connsiteX31" fmla="*/ 523875 w 2165350"/>
                <a:gd name="connsiteY31" fmla="*/ 1673225 h 2035175"/>
                <a:gd name="connsiteX32" fmla="*/ 428625 w 2165350"/>
                <a:gd name="connsiteY32" fmla="*/ 1574800 h 2035175"/>
                <a:gd name="connsiteX33" fmla="*/ 323850 w 2165350"/>
                <a:gd name="connsiteY33" fmla="*/ 1441450 h 2035175"/>
                <a:gd name="connsiteX34" fmla="*/ 231775 w 2165350"/>
                <a:gd name="connsiteY34" fmla="*/ 1301750 h 2035175"/>
                <a:gd name="connsiteX35" fmla="*/ 165100 w 2165350"/>
                <a:gd name="connsiteY35" fmla="*/ 1171575 h 2035175"/>
                <a:gd name="connsiteX36" fmla="*/ 101600 w 2165350"/>
                <a:gd name="connsiteY36" fmla="*/ 1009650 h 2035175"/>
                <a:gd name="connsiteX37" fmla="*/ 50800 w 2165350"/>
                <a:gd name="connsiteY37" fmla="*/ 863600 h 2035175"/>
                <a:gd name="connsiteX38" fmla="*/ 22225 w 2165350"/>
                <a:gd name="connsiteY38" fmla="*/ 742950 h 2035175"/>
                <a:gd name="connsiteX39" fmla="*/ 3175 w 2165350"/>
                <a:gd name="connsiteY39" fmla="*/ 622300 h 2035175"/>
                <a:gd name="connsiteX40" fmla="*/ 0 w 2165350"/>
                <a:gd name="connsiteY40" fmla="*/ 511175 h 2035175"/>
                <a:gd name="connsiteX41" fmla="*/ 6350 w 2165350"/>
                <a:gd name="connsiteY41" fmla="*/ 371475 h 2035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165350" h="2035175">
                  <a:moveTo>
                    <a:pt x="6350" y="371475"/>
                  </a:moveTo>
                  <a:lnTo>
                    <a:pt x="82550" y="311150"/>
                  </a:lnTo>
                  <a:lnTo>
                    <a:pt x="219075" y="225425"/>
                  </a:lnTo>
                  <a:lnTo>
                    <a:pt x="352425" y="158750"/>
                  </a:lnTo>
                  <a:lnTo>
                    <a:pt x="473075" y="107950"/>
                  </a:lnTo>
                  <a:lnTo>
                    <a:pt x="606425" y="66675"/>
                  </a:lnTo>
                  <a:lnTo>
                    <a:pt x="746125" y="34925"/>
                  </a:lnTo>
                  <a:lnTo>
                    <a:pt x="920750" y="12700"/>
                  </a:lnTo>
                  <a:lnTo>
                    <a:pt x="1082675" y="0"/>
                  </a:lnTo>
                  <a:lnTo>
                    <a:pt x="1225550" y="6350"/>
                  </a:lnTo>
                  <a:lnTo>
                    <a:pt x="1371600" y="28575"/>
                  </a:lnTo>
                  <a:lnTo>
                    <a:pt x="1466850" y="44450"/>
                  </a:lnTo>
                  <a:lnTo>
                    <a:pt x="1679575" y="111125"/>
                  </a:lnTo>
                  <a:lnTo>
                    <a:pt x="1825625" y="171450"/>
                  </a:lnTo>
                  <a:lnTo>
                    <a:pt x="1927225" y="228600"/>
                  </a:lnTo>
                  <a:lnTo>
                    <a:pt x="2051050" y="311150"/>
                  </a:lnTo>
                  <a:lnTo>
                    <a:pt x="2165350" y="387350"/>
                  </a:lnTo>
                  <a:lnTo>
                    <a:pt x="2155825" y="565150"/>
                  </a:lnTo>
                  <a:lnTo>
                    <a:pt x="2136775" y="720725"/>
                  </a:lnTo>
                  <a:lnTo>
                    <a:pt x="2082800" y="949325"/>
                  </a:lnTo>
                  <a:lnTo>
                    <a:pt x="2019300" y="1108075"/>
                  </a:lnTo>
                  <a:lnTo>
                    <a:pt x="1908175" y="1327150"/>
                  </a:lnTo>
                  <a:lnTo>
                    <a:pt x="1790700" y="1501775"/>
                  </a:lnTo>
                  <a:lnTo>
                    <a:pt x="1606550" y="1701800"/>
                  </a:lnTo>
                  <a:lnTo>
                    <a:pt x="1495425" y="1797050"/>
                  </a:lnTo>
                  <a:lnTo>
                    <a:pt x="1374775" y="1879600"/>
                  </a:lnTo>
                  <a:lnTo>
                    <a:pt x="1247775" y="1955800"/>
                  </a:lnTo>
                  <a:lnTo>
                    <a:pt x="1085850" y="2035175"/>
                  </a:lnTo>
                  <a:lnTo>
                    <a:pt x="927100" y="1962150"/>
                  </a:lnTo>
                  <a:lnTo>
                    <a:pt x="771525" y="1870075"/>
                  </a:lnTo>
                  <a:lnTo>
                    <a:pt x="641350" y="1781175"/>
                  </a:lnTo>
                  <a:lnTo>
                    <a:pt x="523875" y="1673225"/>
                  </a:lnTo>
                  <a:lnTo>
                    <a:pt x="428625" y="1574800"/>
                  </a:lnTo>
                  <a:lnTo>
                    <a:pt x="323850" y="1441450"/>
                  </a:lnTo>
                  <a:lnTo>
                    <a:pt x="231775" y="1301750"/>
                  </a:lnTo>
                  <a:lnTo>
                    <a:pt x="165100" y="1171575"/>
                  </a:lnTo>
                  <a:lnTo>
                    <a:pt x="101600" y="1009650"/>
                  </a:lnTo>
                  <a:lnTo>
                    <a:pt x="50800" y="863600"/>
                  </a:lnTo>
                  <a:lnTo>
                    <a:pt x="22225" y="742950"/>
                  </a:lnTo>
                  <a:lnTo>
                    <a:pt x="3175" y="622300"/>
                  </a:lnTo>
                  <a:cubicBezTo>
                    <a:pt x="2117" y="585258"/>
                    <a:pt x="1058" y="548217"/>
                    <a:pt x="0" y="511175"/>
                  </a:cubicBezTo>
                  <a:lnTo>
                    <a:pt x="6350" y="371475"/>
                  </a:lnTo>
                  <a:close/>
                </a:path>
              </a:pathLst>
            </a:custGeom>
            <a:gradFill>
              <a:gsLst>
                <a:gs pos="100000">
                  <a:schemeClr val="bg1">
                    <a:lumMod val="65000"/>
                  </a:schemeClr>
                </a:gs>
                <a:gs pos="0">
                  <a:schemeClr val="bg1">
                    <a:lumMod val="65000"/>
                  </a:schemeClr>
                </a:gs>
                <a:gs pos="26000">
                  <a:schemeClr val="bg1">
                    <a:lumMod val="95000"/>
                  </a:schemeClr>
                </a:gs>
              </a:gsLst>
              <a:lin ang="2700000" scaled="1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Text Placeholder 22"/>
          <p:cNvSpPr>
            <a:spLocks noGrp="1"/>
          </p:cNvSpPr>
          <p:nvPr>
            <p:ph type="body" sz="quarter" idx="25" hasCustomPrompt="1"/>
          </p:nvPr>
        </p:nvSpPr>
        <p:spPr>
          <a:xfrm>
            <a:off x="6084168" y="2953692"/>
            <a:ext cx="2448375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Set 2: Click to label</a:t>
            </a:r>
          </a:p>
        </p:txBody>
      </p:sp>
      <p:sp>
        <p:nvSpPr>
          <p:cNvPr id="63" name="Text Placeholder 22"/>
          <p:cNvSpPr>
            <a:spLocks noGrp="1"/>
          </p:cNvSpPr>
          <p:nvPr>
            <p:ph type="body" sz="quarter" idx="26" hasCustomPrompt="1"/>
          </p:nvPr>
        </p:nvSpPr>
        <p:spPr>
          <a:xfrm>
            <a:off x="6084168" y="3385741"/>
            <a:ext cx="2448375" cy="609823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4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22"/>
          <p:cNvSpPr>
            <a:spLocks noGrp="1"/>
          </p:cNvSpPr>
          <p:nvPr>
            <p:ph type="body" sz="quarter" idx="33" hasCustomPrompt="1"/>
          </p:nvPr>
        </p:nvSpPr>
        <p:spPr>
          <a:xfrm>
            <a:off x="6084168" y="1801564"/>
            <a:ext cx="2448375" cy="350195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Set 1: Click to label</a:t>
            </a:r>
          </a:p>
        </p:txBody>
      </p:sp>
      <p:sp>
        <p:nvSpPr>
          <p:cNvPr id="65" name="Text Placeholder 22"/>
          <p:cNvSpPr>
            <a:spLocks noGrp="1"/>
          </p:cNvSpPr>
          <p:nvPr>
            <p:ph type="body" sz="quarter" idx="34" hasCustomPrompt="1"/>
          </p:nvPr>
        </p:nvSpPr>
        <p:spPr>
          <a:xfrm>
            <a:off x="6084168" y="2161605"/>
            <a:ext cx="2448375" cy="648071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4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22"/>
          <p:cNvSpPr>
            <a:spLocks noGrp="1"/>
          </p:cNvSpPr>
          <p:nvPr>
            <p:ph type="body" sz="quarter" idx="35" hasCustomPrompt="1"/>
          </p:nvPr>
        </p:nvSpPr>
        <p:spPr>
          <a:xfrm>
            <a:off x="6084168" y="4118520"/>
            <a:ext cx="2448375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Set 3: Click to label</a:t>
            </a:r>
          </a:p>
        </p:txBody>
      </p:sp>
      <p:sp>
        <p:nvSpPr>
          <p:cNvPr id="67" name="Text Placeholder 22"/>
          <p:cNvSpPr>
            <a:spLocks noGrp="1"/>
          </p:cNvSpPr>
          <p:nvPr>
            <p:ph type="body" sz="quarter" idx="36" hasCustomPrompt="1"/>
          </p:nvPr>
        </p:nvSpPr>
        <p:spPr>
          <a:xfrm>
            <a:off x="6084168" y="4550569"/>
            <a:ext cx="2448375" cy="601941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4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8" name="Text Placeholder 22"/>
          <p:cNvSpPr>
            <a:spLocks noGrp="1"/>
          </p:cNvSpPr>
          <p:nvPr>
            <p:ph type="body" sz="quarter" idx="38" hasCustomPrompt="1"/>
          </p:nvPr>
        </p:nvSpPr>
        <p:spPr>
          <a:xfrm>
            <a:off x="6084168" y="5304555"/>
            <a:ext cx="2448375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69" name="Text Placeholder 22"/>
          <p:cNvSpPr>
            <a:spLocks noGrp="1"/>
          </p:cNvSpPr>
          <p:nvPr>
            <p:ph type="body" sz="quarter" idx="39" hasCustomPrompt="1"/>
          </p:nvPr>
        </p:nvSpPr>
        <p:spPr>
          <a:xfrm>
            <a:off x="6084168" y="5736604"/>
            <a:ext cx="2448375" cy="584383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4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22"/>
          <p:cNvSpPr>
            <a:spLocks noGrp="1"/>
          </p:cNvSpPr>
          <p:nvPr>
            <p:ph type="body" sz="quarter" idx="37" hasCustomPrompt="1"/>
          </p:nvPr>
        </p:nvSpPr>
        <p:spPr>
          <a:xfrm>
            <a:off x="2950068" y="3241724"/>
            <a:ext cx="1645920" cy="1152128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label Intersection</a:t>
            </a:r>
          </a:p>
        </p:txBody>
      </p:sp>
      <p:sp>
        <p:nvSpPr>
          <p:cNvPr id="71" name="Text Placeholder 22"/>
          <p:cNvSpPr>
            <a:spLocks noGrp="1"/>
          </p:cNvSpPr>
          <p:nvPr>
            <p:ph type="body" sz="quarter" idx="31" hasCustomPrompt="1"/>
          </p:nvPr>
        </p:nvSpPr>
        <p:spPr>
          <a:xfrm>
            <a:off x="1618188" y="2759372"/>
            <a:ext cx="1321616" cy="91440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label Set 1</a:t>
            </a:r>
          </a:p>
        </p:txBody>
      </p:sp>
      <p:sp>
        <p:nvSpPr>
          <p:cNvPr id="72" name="Text Placeholder 22"/>
          <p:cNvSpPr>
            <a:spLocks noGrp="1"/>
          </p:cNvSpPr>
          <p:nvPr>
            <p:ph type="body" sz="quarter" idx="30" hasCustomPrompt="1"/>
          </p:nvPr>
        </p:nvSpPr>
        <p:spPr>
          <a:xfrm>
            <a:off x="4606252" y="2759372"/>
            <a:ext cx="1321200" cy="91440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label Set 2</a:t>
            </a:r>
          </a:p>
        </p:txBody>
      </p:sp>
      <p:sp>
        <p:nvSpPr>
          <p:cNvPr id="73" name="Text Placeholder 22"/>
          <p:cNvSpPr>
            <a:spLocks noGrp="1"/>
          </p:cNvSpPr>
          <p:nvPr>
            <p:ph type="body" sz="quarter" idx="32" hasCustomPrompt="1"/>
          </p:nvPr>
        </p:nvSpPr>
        <p:spPr>
          <a:xfrm>
            <a:off x="2979712" y="5185940"/>
            <a:ext cx="1645920" cy="91440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label Set 3</a:t>
            </a:r>
          </a:p>
        </p:txBody>
      </p:sp>
      <p:sp>
        <p:nvSpPr>
          <p:cNvPr id="28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0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ep Funnel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grpSp>
        <p:nvGrpSpPr>
          <p:cNvPr id="67" name="Group 66"/>
          <p:cNvGrpSpPr/>
          <p:nvPr>
            <p:custDataLst>
              <p:tags r:id="rId3"/>
            </p:custDataLst>
          </p:nvPr>
        </p:nvGrpSpPr>
        <p:grpSpPr>
          <a:xfrm>
            <a:off x="1403648" y="1805052"/>
            <a:ext cx="7200800" cy="4451925"/>
            <a:chOff x="539552" y="1788835"/>
            <a:chExt cx="7848872" cy="4451925"/>
          </a:xfrm>
        </p:grpSpPr>
        <p:grpSp>
          <p:nvGrpSpPr>
            <p:cNvPr id="68" name="Group 67"/>
            <p:cNvGrpSpPr/>
            <p:nvPr userDrawn="1"/>
          </p:nvGrpSpPr>
          <p:grpSpPr>
            <a:xfrm>
              <a:off x="539552" y="1788835"/>
              <a:ext cx="7739200" cy="4451925"/>
              <a:chOff x="539552" y="1788835"/>
              <a:chExt cx="7739200" cy="4451925"/>
            </a:xfrm>
          </p:grpSpPr>
          <p:grpSp>
            <p:nvGrpSpPr>
              <p:cNvPr id="72" name="Group 71"/>
              <p:cNvGrpSpPr/>
              <p:nvPr userDrawn="1"/>
            </p:nvGrpSpPr>
            <p:grpSpPr>
              <a:xfrm>
                <a:off x="539552" y="1788835"/>
                <a:ext cx="4947254" cy="4288294"/>
                <a:chOff x="539552" y="1788835"/>
                <a:chExt cx="4947254" cy="4288294"/>
              </a:xfrm>
            </p:grpSpPr>
            <p:grpSp>
              <p:nvGrpSpPr>
                <p:cNvPr id="76" name="Group 75"/>
                <p:cNvGrpSpPr/>
                <p:nvPr userDrawn="1"/>
              </p:nvGrpSpPr>
              <p:grpSpPr>
                <a:xfrm>
                  <a:off x="539552" y="1788835"/>
                  <a:ext cx="4947254" cy="4288294"/>
                  <a:chOff x="1939472" y="1788835"/>
                  <a:chExt cx="4872742" cy="4254100"/>
                </a:xfrm>
              </p:grpSpPr>
              <p:grpSp>
                <p:nvGrpSpPr>
                  <p:cNvPr id="78" name="Group 77"/>
                  <p:cNvGrpSpPr/>
                  <p:nvPr/>
                </p:nvGrpSpPr>
                <p:grpSpPr>
                  <a:xfrm>
                    <a:off x="1939472" y="1788835"/>
                    <a:ext cx="4872742" cy="3984403"/>
                    <a:chOff x="1939472" y="1788835"/>
                    <a:chExt cx="4872742" cy="3984403"/>
                  </a:xfrm>
                </p:grpSpPr>
                <p:sp>
                  <p:nvSpPr>
                    <p:cNvPr id="80" name="Oval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31849" y="5709803"/>
                      <a:ext cx="669860" cy="63435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3"/>
                        </a:gs>
                        <a:gs pos="68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/>
                        </a:gs>
                      </a:gsLst>
                      <a:lin ang="10800000" scaled="0"/>
                    </a:gradFill>
                    <a:ln w="6350">
                      <a:solidFill>
                        <a:schemeClr val="bg1">
                          <a:lumMod val="65000"/>
                        </a:schemeClr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1" name="AutoShape 4"/>
                    <p:cNvSpPr>
                      <a:spLocks noChangeAspect="1" noChangeArrowheads="1" noTextEdit="1"/>
                    </p:cNvSpPr>
                    <p:nvPr/>
                  </p:nvSpPr>
                  <p:spPr bwMode="auto">
                    <a:xfrm>
                      <a:off x="1939472" y="1935842"/>
                      <a:ext cx="4490870" cy="370862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" name="Freeform 6"/>
                    <p:cNvSpPr>
                      <a:spLocks/>
                    </p:cNvSpPr>
                    <p:nvPr/>
                  </p:nvSpPr>
                  <p:spPr bwMode="auto">
                    <a:xfrm>
                      <a:off x="2321344" y="1872774"/>
                      <a:ext cx="4490870" cy="3513436"/>
                    </a:xfrm>
                    <a:custGeom>
                      <a:avLst/>
                      <a:gdLst/>
                      <a:ahLst/>
                      <a:cxnLst>
                        <a:cxn ang="0">
                          <a:pos x="265" y="413"/>
                        </a:cxn>
                        <a:cxn ang="0">
                          <a:pos x="529" y="0"/>
                        </a:cxn>
                        <a:cxn ang="0">
                          <a:pos x="0" y="0"/>
                        </a:cxn>
                        <a:cxn ang="0">
                          <a:pos x="265" y="413"/>
                        </a:cxn>
                      </a:cxnLst>
                      <a:rect l="0" t="0" r="r" b="b"/>
                      <a:pathLst>
                        <a:path w="529" h="413">
                          <a:moveTo>
                            <a:pt x="265" y="413"/>
                          </a:moveTo>
                          <a:lnTo>
                            <a:pt x="529" y="0"/>
                          </a:lnTo>
                          <a:lnTo>
                            <a:pt x="0" y="0"/>
                          </a:lnTo>
                          <a:lnTo>
                            <a:pt x="265" y="413"/>
                          </a:lnTo>
                          <a:close/>
                        </a:path>
                      </a:pathLst>
                    </a:custGeom>
                    <a:gradFill>
                      <a:gsLst>
                        <a:gs pos="0">
                          <a:schemeClr val="accent4"/>
                        </a:gs>
                        <a:gs pos="68000">
                          <a:schemeClr val="accent4">
                            <a:lumMod val="60000"/>
                            <a:lumOff val="40000"/>
                          </a:schemeClr>
                        </a:gs>
                        <a:gs pos="98000">
                          <a:schemeClr val="accent4"/>
                        </a:gs>
                      </a:gsLst>
                      <a:lin ang="10800000" scaled="0"/>
                    </a:gradFill>
                    <a:ln w="9525">
                      <a:noFill/>
                      <a:round/>
                      <a:headEnd/>
                      <a:tailEnd/>
                    </a:ln>
                    <a:effectLst>
                      <a:outerShdw blurRad="190500" dist="152400" sx="95000" sy="95000" algn="ctr">
                        <a:srgbClr val="000000">
                          <a:alpha val="30000"/>
                        </a:srgbClr>
                      </a:outerShdw>
                    </a:effectLst>
                    <a:scene3d>
                      <a:camera prst="orthographicFront">
                        <a:rot lat="0" lon="0" rev="0"/>
                      </a:camera>
                      <a:lightRig rig="glow" dir="t">
                        <a:rot lat="0" lon="0" rev="4800000"/>
                      </a:lightRig>
                    </a:scene3d>
                    <a:sp3d prstMaterial="matte">
                      <a:bevelT w="127000" h="63500"/>
                    </a:sp3d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3" name="Freeform 7"/>
                    <p:cNvSpPr>
                      <a:spLocks/>
                    </p:cNvSpPr>
                    <p:nvPr/>
                  </p:nvSpPr>
                  <p:spPr bwMode="auto">
                    <a:xfrm>
                      <a:off x="3260868" y="3352424"/>
                      <a:ext cx="2629834" cy="2033786"/>
                    </a:xfrm>
                    <a:custGeom>
                      <a:avLst/>
                      <a:gdLst/>
                      <a:ahLst/>
                      <a:cxnLst>
                        <a:cxn ang="0">
                          <a:pos x="128" y="200"/>
                        </a:cxn>
                        <a:cxn ang="0">
                          <a:pos x="256" y="0"/>
                        </a:cxn>
                        <a:cxn ang="0">
                          <a:pos x="0" y="0"/>
                        </a:cxn>
                        <a:cxn ang="0">
                          <a:pos x="128" y="200"/>
                        </a:cxn>
                      </a:cxnLst>
                      <a:rect l="0" t="0" r="r" b="b"/>
                      <a:pathLst>
                        <a:path w="256" h="200">
                          <a:moveTo>
                            <a:pt x="128" y="200"/>
                          </a:moveTo>
                          <a:cubicBezTo>
                            <a:pt x="170" y="134"/>
                            <a:pt x="213" y="67"/>
                            <a:pt x="256" y="0"/>
                          </a:cubicBezTo>
                          <a:cubicBezTo>
                            <a:pt x="170" y="0"/>
                            <a:pt x="85" y="0"/>
                            <a:pt x="0" y="0"/>
                          </a:cubicBezTo>
                          <a:cubicBezTo>
                            <a:pt x="42" y="67"/>
                            <a:pt x="85" y="134"/>
                            <a:pt x="128" y="200"/>
                          </a:cubicBezTo>
                          <a:close/>
                        </a:path>
                      </a:pathLst>
                    </a:custGeom>
                    <a:gradFill>
                      <a:gsLst>
                        <a:gs pos="0">
                          <a:schemeClr val="accent5"/>
                        </a:gs>
                        <a:gs pos="68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/>
                        </a:gs>
                      </a:gsLst>
                      <a:lin ang="10800000" scaled="0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  <a:scene3d>
                      <a:camera prst="orthographicFront">
                        <a:rot lat="0" lon="0" rev="0"/>
                      </a:camera>
                      <a:lightRig rig="contrasting" dir="t">
                        <a:rot lat="0" lon="0" rev="7800000"/>
                      </a:lightRig>
                    </a:scene3d>
                    <a:sp3d>
                      <a:bevelT w="139700" h="139700"/>
                    </a:sp3d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4" name="Oval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87019" y="3246075"/>
                      <a:ext cx="2593897" cy="221024"/>
                    </a:xfrm>
                    <a:prstGeom prst="ellipse">
                      <a:avLst/>
                    </a:prstGeom>
                    <a:gradFill>
                      <a:gsLst>
                        <a:gs pos="22000">
                          <a:schemeClr val="accent4"/>
                        </a:gs>
                        <a:gs pos="100000">
                          <a:schemeClr val="accent4">
                            <a:lumMod val="60000"/>
                            <a:lumOff val="40000"/>
                          </a:schemeClr>
                        </a:gs>
                      </a:gsLst>
                      <a:lin ang="16200000" scaled="0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  <a:scene3d>
                      <a:camera prst="orthographicFront">
                        <a:rot lat="0" lon="0" rev="0"/>
                      </a:camera>
                      <a:lightRig rig="contrasting" dir="t">
                        <a:rot lat="0" lon="0" rev="7800000"/>
                      </a:lightRig>
                    </a:scene3d>
                    <a:sp3d>
                      <a:bevelT w="139700" h="139700"/>
                    </a:sp3d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5" name="Oval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8404" y="1788835"/>
                      <a:ext cx="4476750" cy="229201"/>
                    </a:xfrm>
                    <a:prstGeom prst="ellipse">
                      <a:avLst/>
                    </a:prstGeom>
                    <a:gradFill>
                      <a:gsLst>
                        <a:gs pos="27000">
                          <a:schemeClr val="accent4"/>
                        </a:gs>
                        <a:gs pos="100000">
                          <a:srgbClr val="E6E6E6"/>
                        </a:gs>
                      </a:gsLst>
                      <a:lin ang="16200000" scaled="0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  <a:scene3d>
                      <a:camera prst="orthographicFront">
                        <a:rot lat="0" lon="0" rev="0"/>
                      </a:camera>
                      <a:lightRig rig="brightRoom" dir="t">
                        <a:rot lat="0" lon="0" rev="600000"/>
                      </a:lightRig>
                    </a:scene3d>
                    <a:sp3d prstMaterial="metal">
                      <a:bevelT w="38100" h="57150" prst="angle"/>
                    </a:sp3d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" name="Rectangle 85"/>
                    <p:cNvSpPr/>
                    <p:nvPr/>
                  </p:nvSpPr>
                  <p:spPr>
                    <a:xfrm>
                      <a:off x="4245024" y="4865700"/>
                      <a:ext cx="660987" cy="875820"/>
                    </a:xfrm>
                    <a:prstGeom prst="rect">
                      <a:avLst/>
                    </a:prstGeom>
                    <a:gradFill>
                      <a:gsLst>
                        <a:gs pos="0">
                          <a:schemeClr val="accent3"/>
                        </a:gs>
                        <a:gs pos="68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/>
                        </a:gs>
                      </a:gsLst>
                      <a:lin ang="10800000" scaled="0"/>
                    </a:gradFill>
                    <a:ln w="0">
                      <a:noFill/>
                    </a:ln>
                    <a:effectLst>
                      <a:outerShdw blurRad="88900" dist="38100" dir="2940000" sx="82000" sy="82000" algn="ctr">
                        <a:srgbClr val="000000">
                          <a:alpha val="27000"/>
                        </a:srgbClr>
                      </a:outerShdw>
                    </a:effectLst>
                    <a:scene3d>
                      <a:camera prst="orthographicFront">
                        <a:rot lat="0" lon="0" rev="0"/>
                      </a:camera>
                      <a:lightRig rig="contrasting" dir="t">
                        <a:rot lat="0" lon="0" rev="1500000"/>
                      </a:lightRig>
                    </a:scene3d>
                    <a:sp3d prstMaterial="metal">
                      <a:bevelT w="88900" h="889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7" name="Oval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45024" y="4800637"/>
                      <a:ext cx="669860" cy="113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81000">
                          <a:schemeClr val="accent3">
                            <a:lumMod val="60000"/>
                            <a:lumOff val="40000"/>
                          </a:schemeClr>
                        </a:gs>
                      </a:gsLst>
                      <a:lin ang="15600000" scaled="0"/>
                    </a:gradFill>
                    <a:ln w="6350">
                      <a:noFill/>
                      <a:round/>
                      <a:headEnd/>
                      <a:tailEnd/>
                    </a:ln>
                    <a:effectLst/>
                    <a:scene3d>
                      <a:camera prst="orthographicFront">
                        <a:rot lat="0" lon="0" rev="0"/>
                      </a:camera>
                      <a:lightRig rig="contrasting" dir="t">
                        <a:rot lat="0" lon="0" rev="1500000"/>
                      </a:lightRig>
                    </a:scene3d>
                    <a:sp3d prstMaterial="metal">
                      <a:bevelT w="88900" h="88900"/>
                    </a:sp3d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9" name="Oval 78"/>
                  <p:cNvSpPr/>
                  <p:nvPr/>
                </p:nvSpPr>
                <p:spPr>
                  <a:xfrm>
                    <a:off x="3344396" y="5776235"/>
                    <a:ext cx="2479675" cy="2667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75000"/>
                        </a:schemeClr>
                      </a:gs>
                      <a:gs pos="100000">
                        <a:schemeClr val="bg1">
                          <a:alpha val="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77" name="Oval 61"/>
                <p:cNvSpPr>
                  <a:spLocks noChangeArrowheads="1"/>
                </p:cNvSpPr>
                <p:nvPr userDrawn="1"/>
              </p:nvSpPr>
              <p:spPr bwMode="auto">
                <a:xfrm>
                  <a:off x="1890253" y="3255264"/>
                  <a:ext cx="2633562" cy="222801"/>
                </a:xfrm>
                <a:prstGeom prst="ellipse">
                  <a:avLst/>
                </a:prstGeom>
                <a:gradFill>
                  <a:gsLst>
                    <a:gs pos="22000">
                      <a:schemeClr val="accent4"/>
                    </a:gs>
                    <a:gs pos="100000">
                      <a:schemeClr val="accent4">
                        <a:lumMod val="40000"/>
                        <a:lumOff val="60000"/>
                      </a:schemeClr>
                    </a:gs>
                  </a:gsLst>
                  <a:lin ang="16200000" scaled="0"/>
                </a:gradFill>
                <a:ln w="9525">
                  <a:noFill/>
                  <a:round/>
                  <a:headEnd/>
                  <a:tailEnd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73" name="Rounded Rectangle 72"/>
              <p:cNvSpPr/>
              <p:nvPr userDrawn="1"/>
            </p:nvSpPr>
            <p:spPr>
              <a:xfrm>
                <a:off x="4186701" y="4869160"/>
                <a:ext cx="2468880" cy="1371600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3"/>
                  </a:gs>
                  <a:gs pos="3100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/>
                  </a:gs>
                </a:gsLst>
                <a:lin ang="2700000" scaled="1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74" name="Rounded Rectangle 73"/>
              <p:cNvSpPr/>
              <p:nvPr userDrawn="1"/>
            </p:nvSpPr>
            <p:spPr>
              <a:xfrm>
                <a:off x="5060064" y="3383280"/>
                <a:ext cx="2468880" cy="1371600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5"/>
                  </a:gs>
                  <a:gs pos="35000">
                    <a:schemeClr val="accent5">
                      <a:lumMod val="60000"/>
                      <a:lumOff val="40000"/>
                    </a:schemeClr>
                  </a:gs>
                  <a:gs pos="100000">
                    <a:schemeClr val="accent5"/>
                  </a:gs>
                </a:gsLst>
                <a:lin ang="2700000" scaled="1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75" name="Rounded Rectangle 74"/>
              <p:cNvSpPr/>
              <p:nvPr userDrawn="1"/>
            </p:nvSpPr>
            <p:spPr>
              <a:xfrm>
                <a:off x="5809872" y="1916832"/>
                <a:ext cx="2468880" cy="1369857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/>
                  </a:gs>
                  <a:gs pos="100000">
                    <a:schemeClr val="accent4"/>
                  </a:gs>
                  <a:gs pos="33000">
                    <a:schemeClr val="accent4">
                      <a:lumMod val="60000"/>
                      <a:lumOff val="40000"/>
                    </a:schemeClr>
                  </a:gs>
                </a:gsLst>
                <a:lin ang="2700000" scaled="1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</p:grpSp>
        <p:cxnSp>
          <p:nvCxnSpPr>
            <p:cNvPr id="69" name="Straight Connector 68"/>
            <p:cNvCxnSpPr/>
            <p:nvPr/>
          </p:nvCxnSpPr>
          <p:spPr>
            <a:xfrm>
              <a:off x="4648198" y="3364992"/>
              <a:ext cx="3020146" cy="0"/>
            </a:xfrm>
            <a:prstGeom prst="line">
              <a:avLst/>
            </a:prstGeom>
            <a:ln w="6350"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 userDrawn="1"/>
          </p:nvCxnSpPr>
          <p:spPr>
            <a:xfrm>
              <a:off x="3733800" y="4818888"/>
              <a:ext cx="3214464" cy="5059"/>
            </a:xfrm>
            <a:prstGeom prst="line">
              <a:avLst/>
            </a:prstGeom>
            <a:ln w="6350"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 userDrawn="1"/>
          </p:nvCxnSpPr>
          <p:spPr>
            <a:xfrm>
              <a:off x="5580112" y="1904356"/>
              <a:ext cx="2808312" cy="0"/>
            </a:xfrm>
            <a:prstGeom prst="line">
              <a:avLst/>
            </a:prstGeom>
            <a:ln w="6350"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Text Placeholder 22"/>
          <p:cNvSpPr>
            <a:spLocks noGrp="1"/>
          </p:cNvSpPr>
          <p:nvPr>
            <p:ph type="body" sz="quarter" idx="23" hasCustomPrompt="1"/>
          </p:nvPr>
        </p:nvSpPr>
        <p:spPr>
          <a:xfrm>
            <a:off x="5550906" y="3473315"/>
            <a:ext cx="2212561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89" name="Text Placeholder 22"/>
          <p:cNvSpPr>
            <a:spLocks noGrp="1"/>
          </p:cNvSpPr>
          <p:nvPr>
            <p:ph type="body" sz="quarter" idx="24" hasCustomPrompt="1"/>
          </p:nvPr>
        </p:nvSpPr>
        <p:spPr>
          <a:xfrm>
            <a:off x="5550906" y="3905364"/>
            <a:ext cx="2212561" cy="865734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0" name="Text Placeholder 22"/>
          <p:cNvSpPr>
            <a:spLocks noGrp="1"/>
          </p:cNvSpPr>
          <p:nvPr>
            <p:ph type="body" sz="quarter" idx="25" hasCustomPrompt="1"/>
          </p:nvPr>
        </p:nvSpPr>
        <p:spPr>
          <a:xfrm>
            <a:off x="6240948" y="1984524"/>
            <a:ext cx="2219484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91" name="Text Placeholder 22"/>
          <p:cNvSpPr>
            <a:spLocks noGrp="1"/>
          </p:cNvSpPr>
          <p:nvPr>
            <p:ph type="body" sz="quarter" idx="26" hasCustomPrompt="1"/>
          </p:nvPr>
        </p:nvSpPr>
        <p:spPr>
          <a:xfrm>
            <a:off x="6238804" y="2416572"/>
            <a:ext cx="2219484" cy="854909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2" name="Text Placeholder 22"/>
          <p:cNvSpPr>
            <a:spLocks noGrp="1"/>
          </p:cNvSpPr>
          <p:nvPr>
            <p:ph type="body" sz="quarter" idx="27" hasCustomPrompt="1"/>
          </p:nvPr>
        </p:nvSpPr>
        <p:spPr>
          <a:xfrm>
            <a:off x="4749656" y="4941168"/>
            <a:ext cx="2221723" cy="420624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93" name="Text Placeholder 22"/>
          <p:cNvSpPr>
            <a:spLocks noGrp="1"/>
          </p:cNvSpPr>
          <p:nvPr>
            <p:ph type="body" sz="quarter" idx="28" hasCustomPrompt="1"/>
          </p:nvPr>
        </p:nvSpPr>
        <p:spPr>
          <a:xfrm>
            <a:off x="4749656" y="5373216"/>
            <a:ext cx="2221723" cy="883761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4" name="Text Placeholder 22"/>
          <p:cNvSpPr>
            <a:spLocks noGrp="1"/>
          </p:cNvSpPr>
          <p:nvPr>
            <p:ph type="body" sz="quarter" idx="29" hasCustomPrompt="1"/>
          </p:nvPr>
        </p:nvSpPr>
        <p:spPr>
          <a:xfrm>
            <a:off x="3552068" y="5193380"/>
            <a:ext cx="601520" cy="463552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marL="0" indent="0" algn="ctr">
              <a:buFontTx/>
              <a:buNone/>
              <a:defRPr sz="32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95" name="Text Placeholder 22"/>
          <p:cNvSpPr>
            <a:spLocks noGrp="1"/>
          </p:cNvSpPr>
          <p:nvPr>
            <p:ph type="body" sz="quarter" idx="30" hasCustomPrompt="1"/>
          </p:nvPr>
        </p:nvSpPr>
        <p:spPr>
          <a:xfrm>
            <a:off x="3552068" y="4000748"/>
            <a:ext cx="601520" cy="533266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marL="0" indent="0" algn="ctr">
              <a:buFontTx/>
              <a:buNone/>
              <a:defRPr sz="32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96" name="Text Placeholder 22"/>
          <p:cNvSpPr>
            <a:spLocks noGrp="1"/>
          </p:cNvSpPr>
          <p:nvPr>
            <p:ph type="body" sz="quarter" idx="31" hasCustomPrompt="1"/>
          </p:nvPr>
        </p:nvSpPr>
        <p:spPr>
          <a:xfrm>
            <a:off x="3552068" y="2531378"/>
            <a:ext cx="601520" cy="533266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marL="0" indent="0" algn="ctr">
              <a:buFontTx/>
              <a:buNone/>
              <a:defRPr sz="32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5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naged Proces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grpSp>
        <p:nvGrpSpPr>
          <p:cNvPr id="45" name="Group 44"/>
          <p:cNvGrpSpPr/>
          <p:nvPr>
            <p:custDataLst>
              <p:tags r:id="rId3"/>
            </p:custDataLst>
          </p:nvPr>
        </p:nvGrpSpPr>
        <p:grpSpPr>
          <a:xfrm>
            <a:off x="1259632" y="1836316"/>
            <a:ext cx="7560840" cy="4375072"/>
            <a:chOff x="107501" y="1556793"/>
            <a:chExt cx="8856984" cy="4896544"/>
          </a:xfrm>
        </p:grpSpPr>
        <p:graphicFrame>
          <p:nvGraphicFramePr>
            <p:cNvPr id="46" name="Diagram 45"/>
            <p:cNvGraphicFramePr/>
            <p:nvPr userDrawn="1">
              <p:extLst>
                <p:ext uri="{D42A27DB-BD31-4B8C-83A1-F6EECF244321}">
                  <p14:modId xmlns:p14="http://schemas.microsoft.com/office/powerpoint/2010/main" val="3451030360"/>
                </p:ext>
              </p:extLst>
            </p:nvPr>
          </p:nvGraphicFramePr>
          <p:xfrm>
            <a:off x="107501" y="1556793"/>
            <a:ext cx="8856984" cy="489654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sp>
          <p:nvSpPr>
            <p:cNvPr id="47" name="Bent Arrow 46"/>
            <p:cNvSpPr/>
            <p:nvPr/>
          </p:nvSpPr>
          <p:spPr>
            <a:xfrm>
              <a:off x="2285448" y="2348881"/>
              <a:ext cx="1014084" cy="1005840"/>
            </a:xfrm>
            <a:prstGeom prst="bentArrow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Bent Arrow 47"/>
            <p:cNvSpPr/>
            <p:nvPr/>
          </p:nvSpPr>
          <p:spPr>
            <a:xfrm rot="16200000" flipH="1" flipV="1">
              <a:off x="5919481" y="2344758"/>
              <a:ext cx="1005840" cy="1014084"/>
            </a:xfrm>
            <a:prstGeom prst="bentArrow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Bent Arrow 48"/>
            <p:cNvSpPr/>
            <p:nvPr/>
          </p:nvSpPr>
          <p:spPr>
            <a:xfrm flipH="1" flipV="1">
              <a:off x="5917650" y="4653135"/>
              <a:ext cx="1014084" cy="1005840"/>
            </a:xfrm>
            <a:prstGeom prst="bentArrow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Bent Arrow 49"/>
            <p:cNvSpPr/>
            <p:nvPr/>
          </p:nvSpPr>
          <p:spPr>
            <a:xfrm rot="5400000" flipH="1" flipV="1">
              <a:off x="2289573" y="4649013"/>
              <a:ext cx="1005840" cy="1014084"/>
            </a:xfrm>
            <a:prstGeom prst="bentArrow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1" name="Text Placeholder 22"/>
          <p:cNvSpPr>
            <a:spLocks noGrp="1"/>
          </p:cNvSpPr>
          <p:nvPr>
            <p:ph type="body" sz="quarter" idx="25" hasCustomPrompt="1"/>
          </p:nvPr>
        </p:nvSpPr>
        <p:spPr>
          <a:xfrm>
            <a:off x="6158320" y="3492500"/>
            <a:ext cx="2242800" cy="42480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3. Click to add label</a:t>
            </a:r>
          </a:p>
        </p:txBody>
      </p:sp>
      <p:sp>
        <p:nvSpPr>
          <p:cNvPr id="52" name="Text Placeholder 22"/>
          <p:cNvSpPr>
            <a:spLocks noGrp="1"/>
          </p:cNvSpPr>
          <p:nvPr>
            <p:ph type="body" sz="quarter" idx="26" hasCustomPrompt="1"/>
          </p:nvPr>
        </p:nvSpPr>
        <p:spPr>
          <a:xfrm>
            <a:off x="6156176" y="3930236"/>
            <a:ext cx="2242800" cy="694800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22"/>
          <p:cNvSpPr>
            <a:spLocks noGrp="1"/>
          </p:cNvSpPr>
          <p:nvPr>
            <p:ph type="body" sz="quarter" idx="27" hasCustomPrompt="1"/>
          </p:nvPr>
        </p:nvSpPr>
        <p:spPr>
          <a:xfrm>
            <a:off x="1778535" y="3461290"/>
            <a:ext cx="2242800" cy="424800"/>
          </a:xfrm>
          <a:noFill/>
          <a:ln>
            <a:noFill/>
          </a:ln>
        </p:spPr>
        <p:txBody>
          <a:bodyPr lIns="91440" rIns="91440"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1. Click to add label</a:t>
            </a:r>
          </a:p>
        </p:txBody>
      </p:sp>
      <p:sp>
        <p:nvSpPr>
          <p:cNvPr id="54" name="Text Placeholder 22"/>
          <p:cNvSpPr>
            <a:spLocks noGrp="1"/>
          </p:cNvSpPr>
          <p:nvPr>
            <p:ph type="body" sz="quarter" idx="28" hasCustomPrompt="1"/>
          </p:nvPr>
        </p:nvSpPr>
        <p:spPr>
          <a:xfrm>
            <a:off x="1778536" y="3911848"/>
            <a:ext cx="2242800" cy="694800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22"/>
          <p:cNvSpPr>
            <a:spLocks noGrp="1"/>
          </p:cNvSpPr>
          <p:nvPr>
            <p:ph type="body" sz="quarter" idx="29" hasCustomPrompt="1"/>
          </p:nvPr>
        </p:nvSpPr>
        <p:spPr>
          <a:xfrm>
            <a:off x="3976216" y="1836314"/>
            <a:ext cx="2242800" cy="42480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2. Click to add label</a:t>
            </a:r>
          </a:p>
        </p:txBody>
      </p:sp>
      <p:sp>
        <p:nvSpPr>
          <p:cNvPr id="56" name="Text Placeholder 22"/>
          <p:cNvSpPr>
            <a:spLocks noGrp="1"/>
          </p:cNvSpPr>
          <p:nvPr>
            <p:ph type="body" sz="quarter" idx="30" hasCustomPrompt="1"/>
          </p:nvPr>
        </p:nvSpPr>
        <p:spPr>
          <a:xfrm>
            <a:off x="3975127" y="2297944"/>
            <a:ext cx="2242800" cy="694800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22"/>
          <p:cNvSpPr>
            <a:spLocks noGrp="1"/>
          </p:cNvSpPr>
          <p:nvPr>
            <p:ph type="body" sz="quarter" idx="31" hasCustomPrompt="1"/>
          </p:nvPr>
        </p:nvSpPr>
        <p:spPr>
          <a:xfrm>
            <a:off x="3966133" y="5089376"/>
            <a:ext cx="2242800" cy="42480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4. Click to add label</a:t>
            </a:r>
          </a:p>
        </p:txBody>
      </p:sp>
      <p:sp>
        <p:nvSpPr>
          <p:cNvPr id="58" name="Text Placeholder 22"/>
          <p:cNvSpPr>
            <a:spLocks noGrp="1"/>
          </p:cNvSpPr>
          <p:nvPr>
            <p:ph type="body" sz="quarter" idx="32" hasCustomPrompt="1"/>
          </p:nvPr>
        </p:nvSpPr>
        <p:spPr>
          <a:xfrm>
            <a:off x="3985384" y="5538448"/>
            <a:ext cx="2242800" cy="694800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9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4371971" y="3426067"/>
            <a:ext cx="1352157" cy="1176836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60" name="Text Placeholder 22"/>
          <p:cNvSpPr>
            <a:spLocks noGrp="1"/>
          </p:cNvSpPr>
          <p:nvPr>
            <p:ph type="body" sz="quarter" idx="35" hasCustomPrompt="1"/>
          </p:nvPr>
        </p:nvSpPr>
        <p:spPr>
          <a:xfrm>
            <a:off x="5652120" y="3807827"/>
            <a:ext cx="457200" cy="45720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61" name="Text Placeholder 22"/>
          <p:cNvSpPr>
            <a:spLocks noGrp="1"/>
          </p:cNvSpPr>
          <p:nvPr>
            <p:ph type="body" sz="quarter" idx="36" hasCustomPrompt="1"/>
          </p:nvPr>
        </p:nvSpPr>
        <p:spPr>
          <a:xfrm>
            <a:off x="4822180" y="4695428"/>
            <a:ext cx="457200" cy="440556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62" name="Text Placeholder 22"/>
          <p:cNvSpPr>
            <a:spLocks noGrp="1"/>
          </p:cNvSpPr>
          <p:nvPr>
            <p:ph type="body" sz="quarter" idx="33" hasCustomPrompt="1"/>
          </p:nvPr>
        </p:nvSpPr>
        <p:spPr>
          <a:xfrm>
            <a:off x="3970784" y="3807827"/>
            <a:ext cx="457200" cy="45720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63" name="Text Placeholder 22"/>
          <p:cNvSpPr>
            <a:spLocks noGrp="1"/>
          </p:cNvSpPr>
          <p:nvPr>
            <p:ph type="body" sz="quarter" idx="34" hasCustomPrompt="1"/>
          </p:nvPr>
        </p:nvSpPr>
        <p:spPr>
          <a:xfrm>
            <a:off x="4834635" y="2968006"/>
            <a:ext cx="457200" cy="380229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47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Level Pyramid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grpSp>
        <p:nvGrpSpPr>
          <p:cNvPr id="81" name="Group 80"/>
          <p:cNvGrpSpPr/>
          <p:nvPr>
            <p:custDataLst>
              <p:tags r:id="rId3"/>
            </p:custDataLst>
          </p:nvPr>
        </p:nvGrpSpPr>
        <p:grpSpPr>
          <a:xfrm>
            <a:off x="1475656" y="1844824"/>
            <a:ext cx="7128792" cy="4320480"/>
            <a:chOff x="664687" y="1682940"/>
            <a:chExt cx="7926009" cy="4482364"/>
          </a:xfrm>
        </p:grpSpPr>
        <p:graphicFrame>
          <p:nvGraphicFramePr>
            <p:cNvPr id="82" name="Diagram 81"/>
            <p:cNvGraphicFramePr/>
            <p:nvPr>
              <p:extLst>
                <p:ext uri="{D42A27DB-BD31-4B8C-83A1-F6EECF244321}">
                  <p14:modId xmlns:p14="http://schemas.microsoft.com/office/powerpoint/2010/main" val="2463237620"/>
                </p:ext>
              </p:extLst>
            </p:nvPr>
          </p:nvGraphicFramePr>
          <p:xfrm>
            <a:off x="664687" y="1687445"/>
            <a:ext cx="5255930" cy="446115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grpSp>
          <p:nvGrpSpPr>
            <p:cNvPr id="83" name="Group 82"/>
            <p:cNvGrpSpPr/>
            <p:nvPr userDrawn="1"/>
          </p:nvGrpSpPr>
          <p:grpSpPr>
            <a:xfrm>
              <a:off x="4924008" y="3466020"/>
              <a:ext cx="2612014" cy="867696"/>
              <a:chOff x="3154679" y="5"/>
              <a:chExt cx="2560314" cy="1289306"/>
            </a:xfrm>
            <a:gradFill flip="none" rotWithShape="1">
              <a:gsLst>
                <a:gs pos="100000">
                  <a:schemeClr val="accent5"/>
                </a:gs>
                <a:gs pos="0">
                  <a:schemeClr val="accent5">
                    <a:lumMod val="75000"/>
                  </a:schemeClr>
                </a:gs>
                <a:gs pos="34000">
                  <a:schemeClr val="accent5">
                    <a:lumMod val="40000"/>
                    <a:lumOff val="60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02" name="Rounded Rectangle 101"/>
              <p:cNvSpPr/>
              <p:nvPr userDrawn="1"/>
            </p:nvSpPr>
            <p:spPr>
              <a:xfrm>
                <a:off x="3154679" y="5"/>
                <a:ext cx="2560314" cy="1289306"/>
              </a:xfrm>
              <a:prstGeom prst="roundRect">
                <a:avLst/>
              </a:prstGeom>
              <a:grp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103" name="Rounded Rectangle 4"/>
              <p:cNvSpPr/>
              <p:nvPr userDrawn="1"/>
            </p:nvSpPr>
            <p:spPr>
              <a:xfrm>
                <a:off x="3217618" y="62944"/>
                <a:ext cx="2434436" cy="116342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2550" tIns="82550" rIns="82550" bIns="82550" numCol="1" spcCol="1270" anchor="ctr" anchorCtr="0">
                <a:noAutofit/>
              </a:bodyPr>
              <a:lstStyle/>
              <a:p>
                <a:pPr lvl="0" algn="ctr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6500" kern="1200" dirty="0"/>
              </a:p>
            </p:txBody>
          </p:sp>
        </p:grpSp>
        <p:grpSp>
          <p:nvGrpSpPr>
            <p:cNvPr id="84" name="Group 83"/>
            <p:cNvGrpSpPr/>
            <p:nvPr userDrawn="1"/>
          </p:nvGrpSpPr>
          <p:grpSpPr>
            <a:xfrm>
              <a:off x="4338792" y="2586719"/>
              <a:ext cx="2612014" cy="867696"/>
              <a:chOff x="3154679" y="4"/>
              <a:chExt cx="2560314" cy="1289307"/>
            </a:xfr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35000">
                  <a:schemeClr val="accent3">
                    <a:lumMod val="40000"/>
                    <a:lumOff val="60000"/>
                  </a:schemeClr>
                </a:gs>
                <a:gs pos="100000">
                  <a:schemeClr val="accent3"/>
                </a:gs>
              </a:gsLst>
              <a:lin ang="2700000" scaled="1"/>
              <a:tileRect/>
            </a:gradFill>
          </p:grpSpPr>
          <p:sp>
            <p:nvSpPr>
              <p:cNvPr id="100" name="Rounded Rectangle 99"/>
              <p:cNvSpPr/>
              <p:nvPr userDrawn="1"/>
            </p:nvSpPr>
            <p:spPr>
              <a:xfrm>
                <a:off x="3154679" y="4"/>
                <a:ext cx="2560314" cy="1289307"/>
              </a:xfrm>
              <a:prstGeom prst="roundRect">
                <a:avLst/>
              </a:prstGeom>
              <a:grp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101" name="Rounded Rectangle 4"/>
              <p:cNvSpPr/>
              <p:nvPr userDrawn="1"/>
            </p:nvSpPr>
            <p:spPr>
              <a:xfrm>
                <a:off x="3217618" y="62944"/>
                <a:ext cx="2434436" cy="116342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2550" tIns="82550" rIns="82550" bIns="82550" numCol="1" spcCol="1270" anchor="ctr" anchorCtr="0">
                <a:noAutofit/>
              </a:bodyPr>
              <a:lstStyle/>
              <a:p>
                <a:pPr lvl="0" algn="ctr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6500" kern="1200" dirty="0"/>
              </a:p>
            </p:txBody>
          </p:sp>
        </p:grpSp>
        <p:grpSp>
          <p:nvGrpSpPr>
            <p:cNvPr id="85" name="Group 84"/>
            <p:cNvGrpSpPr/>
            <p:nvPr userDrawn="1"/>
          </p:nvGrpSpPr>
          <p:grpSpPr>
            <a:xfrm>
              <a:off x="3808441" y="1682940"/>
              <a:ext cx="2612014" cy="867696"/>
              <a:chOff x="3154680" y="5"/>
              <a:chExt cx="2560314" cy="1289306"/>
            </a:xfrm>
            <a:gradFill flip="none" rotWithShape="1">
              <a:gsLst>
                <a:gs pos="78000">
                  <a:schemeClr val="bg1">
                    <a:lumMod val="95000"/>
                  </a:schemeClr>
                </a:gs>
                <a:gs pos="27000">
                  <a:schemeClr val="bg1">
                    <a:lumMod val="85000"/>
                  </a:schemeClr>
                </a:gs>
                <a:gs pos="2000">
                  <a:schemeClr val="bg1">
                    <a:lumMod val="6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98" name="Rounded Rectangle 97"/>
              <p:cNvSpPr/>
              <p:nvPr userDrawn="1"/>
            </p:nvSpPr>
            <p:spPr>
              <a:xfrm>
                <a:off x="3154680" y="5"/>
                <a:ext cx="2560314" cy="1289306"/>
              </a:xfrm>
              <a:prstGeom prst="roundRect">
                <a:avLst/>
              </a:prstGeom>
              <a:grp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99" name="Rounded Rectangle 4"/>
              <p:cNvSpPr/>
              <p:nvPr userDrawn="1"/>
            </p:nvSpPr>
            <p:spPr>
              <a:xfrm>
                <a:off x="3217618" y="62944"/>
                <a:ext cx="2434436" cy="116342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2550" tIns="82550" rIns="82550" bIns="82550" numCol="1" spcCol="1270" anchor="ctr" anchorCtr="0">
                <a:noAutofit/>
              </a:bodyPr>
              <a:lstStyle/>
              <a:p>
                <a:pPr lvl="0" algn="ctr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6500" kern="1200" dirty="0"/>
              </a:p>
            </p:txBody>
          </p:sp>
        </p:grpSp>
        <p:grpSp>
          <p:nvGrpSpPr>
            <p:cNvPr id="86" name="Group 85"/>
            <p:cNvGrpSpPr/>
            <p:nvPr userDrawn="1"/>
          </p:nvGrpSpPr>
          <p:grpSpPr>
            <a:xfrm>
              <a:off x="5957563" y="5276532"/>
              <a:ext cx="2606044" cy="888772"/>
              <a:chOff x="680289" y="1804841"/>
              <a:chExt cx="2538978" cy="1286861"/>
            </a:xfrm>
            <a:gradFill flip="none" rotWithShape="1">
              <a:gsLst>
                <a:gs pos="100000">
                  <a:schemeClr val="accent2"/>
                </a:gs>
                <a:gs pos="0">
                  <a:schemeClr val="accent2">
                    <a:lumMod val="75000"/>
                  </a:schemeClr>
                </a:gs>
                <a:gs pos="37000">
                  <a:schemeClr val="accent2">
                    <a:lumMod val="40000"/>
                    <a:lumOff val="60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96" name="Rounded Rectangle 95"/>
              <p:cNvSpPr/>
              <p:nvPr userDrawn="1"/>
            </p:nvSpPr>
            <p:spPr>
              <a:xfrm>
                <a:off x="680289" y="1804841"/>
                <a:ext cx="2538978" cy="1286861"/>
              </a:xfrm>
              <a:prstGeom prst="roundRect">
                <a:avLst/>
              </a:prstGeom>
              <a:grp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97" name="Rounded Rectangle 4"/>
              <p:cNvSpPr/>
              <p:nvPr userDrawn="1"/>
            </p:nvSpPr>
            <p:spPr>
              <a:xfrm>
                <a:off x="745390" y="1867660"/>
                <a:ext cx="2434676" cy="1161223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2550" tIns="82550" rIns="82550" bIns="82550" numCol="1" spcCol="1270" anchor="ctr" anchorCtr="0">
                <a:noAutofit/>
              </a:bodyPr>
              <a:lstStyle/>
              <a:p>
                <a:pPr lvl="0" algn="ctr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6500" kern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7" name="Group 86"/>
            <p:cNvGrpSpPr/>
            <p:nvPr userDrawn="1"/>
          </p:nvGrpSpPr>
          <p:grpSpPr>
            <a:xfrm>
              <a:off x="5454319" y="4365560"/>
              <a:ext cx="2612014" cy="867696"/>
              <a:chOff x="3154679" y="5"/>
              <a:chExt cx="2560314" cy="1289306"/>
            </a:xfrm>
            <a:gradFill flip="none" rotWithShape="1">
              <a:gsLst>
                <a:gs pos="100000">
                  <a:schemeClr val="accent4"/>
                </a:gs>
                <a:gs pos="0">
                  <a:schemeClr val="accent4">
                    <a:lumMod val="75000"/>
                  </a:schemeClr>
                </a:gs>
                <a:gs pos="34000">
                  <a:schemeClr val="accent4">
                    <a:lumMod val="40000"/>
                    <a:lumOff val="60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94" name="Rounded Rectangle 93"/>
              <p:cNvSpPr/>
              <p:nvPr userDrawn="1"/>
            </p:nvSpPr>
            <p:spPr>
              <a:xfrm>
                <a:off x="3154679" y="5"/>
                <a:ext cx="2560314" cy="1289306"/>
              </a:xfrm>
              <a:prstGeom prst="roundRect">
                <a:avLst/>
              </a:prstGeom>
              <a:grp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95" name="Rounded Rectangle 4"/>
              <p:cNvSpPr/>
              <p:nvPr userDrawn="1"/>
            </p:nvSpPr>
            <p:spPr>
              <a:xfrm>
                <a:off x="3217618" y="62945"/>
                <a:ext cx="2434436" cy="116342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2550" tIns="82550" rIns="82550" bIns="82550" numCol="1" spcCol="1270" anchor="ctr" anchorCtr="0">
                <a:noAutofit/>
              </a:bodyPr>
              <a:lstStyle/>
              <a:p>
                <a:pPr lvl="0" algn="ctr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6500" kern="1200" dirty="0"/>
              </a:p>
            </p:txBody>
          </p:sp>
        </p:grpSp>
        <p:grpSp>
          <p:nvGrpSpPr>
            <p:cNvPr id="88" name="Group 87"/>
            <p:cNvGrpSpPr/>
            <p:nvPr userDrawn="1"/>
          </p:nvGrpSpPr>
          <p:grpSpPr>
            <a:xfrm>
              <a:off x="3334112" y="1685697"/>
              <a:ext cx="5256584" cy="3574135"/>
              <a:chOff x="3347864" y="1630389"/>
              <a:chExt cx="5256584" cy="3574135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3822192" y="2525332"/>
                <a:ext cx="3136718" cy="0"/>
              </a:xfrm>
              <a:prstGeom prst="line">
                <a:avLst/>
              </a:prstGeom>
              <a:ln w="63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4352544" y="3421444"/>
                <a:ext cx="3172065" cy="0"/>
              </a:xfrm>
              <a:prstGeom prst="line">
                <a:avLst/>
              </a:prstGeom>
              <a:ln w="63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5390551" y="5204524"/>
                <a:ext cx="3213897" cy="0"/>
              </a:xfrm>
              <a:prstGeom prst="line">
                <a:avLst/>
              </a:prstGeom>
              <a:ln w="63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4926926" y="4310249"/>
                <a:ext cx="3101458" cy="0"/>
              </a:xfrm>
              <a:prstGeom prst="line">
                <a:avLst/>
              </a:prstGeom>
              <a:ln w="63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 userDrawn="1"/>
            </p:nvCxnSpPr>
            <p:spPr>
              <a:xfrm>
                <a:off x="3347864" y="1630389"/>
                <a:ext cx="3086117" cy="0"/>
              </a:xfrm>
              <a:prstGeom prst="line">
                <a:avLst/>
              </a:prstGeom>
              <a:ln w="63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4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3441708" y="2800171"/>
            <a:ext cx="842260" cy="730592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marL="0" indent="0" algn="ctr">
              <a:buFontTx/>
              <a:buNone/>
              <a:defRPr sz="32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05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3441708" y="3653994"/>
            <a:ext cx="842260" cy="740303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marL="0" indent="0" algn="ctr">
              <a:buFontTx/>
              <a:buNone/>
              <a:defRPr sz="32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06" name="Text Placeholder 22"/>
          <p:cNvSpPr>
            <a:spLocks noGrp="1"/>
          </p:cNvSpPr>
          <p:nvPr>
            <p:ph type="body" sz="quarter" idx="19" hasCustomPrompt="1"/>
          </p:nvPr>
        </p:nvSpPr>
        <p:spPr>
          <a:xfrm>
            <a:off x="3441708" y="4517032"/>
            <a:ext cx="842260" cy="741303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marL="0" indent="0" algn="ctr">
              <a:buFontTx/>
              <a:buNone/>
              <a:defRPr sz="32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07" name="Text Placeholder 22"/>
          <p:cNvSpPr>
            <a:spLocks noGrp="1"/>
          </p:cNvSpPr>
          <p:nvPr>
            <p:ph type="body" sz="quarter" idx="20" hasCustomPrompt="1"/>
          </p:nvPr>
        </p:nvSpPr>
        <p:spPr>
          <a:xfrm>
            <a:off x="3441708" y="5336910"/>
            <a:ext cx="842260" cy="767316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marL="0" indent="0" algn="ctr">
              <a:buFontTx/>
              <a:buNone/>
              <a:defRPr sz="32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08" name="Text Placeholder 22"/>
          <p:cNvSpPr>
            <a:spLocks noGrp="1"/>
          </p:cNvSpPr>
          <p:nvPr>
            <p:ph type="body" sz="quarter" idx="21" hasCustomPrompt="1"/>
          </p:nvPr>
        </p:nvSpPr>
        <p:spPr>
          <a:xfrm>
            <a:off x="3441708" y="2029621"/>
            <a:ext cx="842260" cy="642160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marL="0" indent="0" algn="ctr">
              <a:buFontTx/>
              <a:buNone/>
              <a:defRPr sz="32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109" name="Text Placeholder 22"/>
          <p:cNvSpPr>
            <a:spLocks noGrp="1"/>
          </p:cNvSpPr>
          <p:nvPr>
            <p:ph type="body" sz="quarter" idx="24" hasCustomPrompt="1"/>
          </p:nvPr>
        </p:nvSpPr>
        <p:spPr>
          <a:xfrm>
            <a:off x="4783175" y="2708920"/>
            <a:ext cx="2368413" cy="36004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4. Click to add label</a:t>
            </a:r>
          </a:p>
        </p:txBody>
      </p:sp>
      <p:sp>
        <p:nvSpPr>
          <p:cNvPr id="110" name="Text Placeholder 22"/>
          <p:cNvSpPr>
            <a:spLocks noGrp="1"/>
          </p:cNvSpPr>
          <p:nvPr>
            <p:ph type="body" sz="quarter" idx="25" hasCustomPrompt="1"/>
          </p:nvPr>
        </p:nvSpPr>
        <p:spPr>
          <a:xfrm>
            <a:off x="4780211" y="3077468"/>
            <a:ext cx="2368413" cy="470148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lang="en-US" sz="1600" b="1" kern="1200" baseline="0" dirty="0" smtClean="0">
                <a:solidFill>
                  <a:srgbClr val="050505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1" name="Text Placeholder 22"/>
          <p:cNvSpPr>
            <a:spLocks noGrp="1"/>
          </p:cNvSpPr>
          <p:nvPr>
            <p:ph type="body" sz="quarter" idx="26" hasCustomPrompt="1"/>
          </p:nvPr>
        </p:nvSpPr>
        <p:spPr>
          <a:xfrm>
            <a:off x="4306168" y="1844824"/>
            <a:ext cx="2354064" cy="36004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5. Click to add label</a:t>
            </a:r>
          </a:p>
        </p:txBody>
      </p:sp>
      <p:sp>
        <p:nvSpPr>
          <p:cNvPr id="112" name="Text Placeholder 22"/>
          <p:cNvSpPr>
            <a:spLocks noGrp="1"/>
          </p:cNvSpPr>
          <p:nvPr>
            <p:ph type="body" sz="quarter" idx="27" hasCustomPrompt="1"/>
          </p:nvPr>
        </p:nvSpPr>
        <p:spPr>
          <a:xfrm>
            <a:off x="4303203" y="2201440"/>
            <a:ext cx="2354064" cy="470148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3" name="Text Placeholder 22"/>
          <p:cNvSpPr>
            <a:spLocks noGrp="1"/>
          </p:cNvSpPr>
          <p:nvPr>
            <p:ph type="body" sz="quarter" idx="28" hasCustomPrompt="1"/>
          </p:nvPr>
        </p:nvSpPr>
        <p:spPr>
          <a:xfrm>
            <a:off x="5299784" y="3573016"/>
            <a:ext cx="2355860" cy="36004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3. Click to add label</a:t>
            </a:r>
          </a:p>
        </p:txBody>
      </p:sp>
      <p:sp>
        <p:nvSpPr>
          <p:cNvPr id="114" name="Text Placeholder 22"/>
          <p:cNvSpPr>
            <a:spLocks noGrp="1"/>
          </p:cNvSpPr>
          <p:nvPr>
            <p:ph type="body" sz="quarter" idx="29" hasCustomPrompt="1"/>
          </p:nvPr>
        </p:nvSpPr>
        <p:spPr>
          <a:xfrm>
            <a:off x="5296820" y="3941564"/>
            <a:ext cx="2355860" cy="470148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5" name="Text Placeholder 22"/>
          <p:cNvSpPr>
            <a:spLocks noGrp="1"/>
          </p:cNvSpPr>
          <p:nvPr>
            <p:ph type="body" sz="quarter" idx="30" hasCustomPrompt="1"/>
          </p:nvPr>
        </p:nvSpPr>
        <p:spPr>
          <a:xfrm>
            <a:off x="5786499" y="4437112"/>
            <a:ext cx="2347160" cy="36004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2. Click to add label</a:t>
            </a:r>
          </a:p>
        </p:txBody>
      </p:sp>
      <p:sp>
        <p:nvSpPr>
          <p:cNvPr id="116" name="Text Placeholder 22"/>
          <p:cNvSpPr>
            <a:spLocks noGrp="1"/>
          </p:cNvSpPr>
          <p:nvPr>
            <p:ph type="body" sz="quarter" idx="31" hasCustomPrompt="1"/>
          </p:nvPr>
        </p:nvSpPr>
        <p:spPr>
          <a:xfrm>
            <a:off x="5783535" y="4793728"/>
            <a:ext cx="2347160" cy="470148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7" name="Text Placeholder 22"/>
          <p:cNvSpPr>
            <a:spLocks noGrp="1"/>
          </p:cNvSpPr>
          <p:nvPr>
            <p:ph type="body" sz="quarter" idx="32" hasCustomPrompt="1"/>
          </p:nvPr>
        </p:nvSpPr>
        <p:spPr>
          <a:xfrm>
            <a:off x="6239125" y="5303964"/>
            <a:ext cx="2339281" cy="36004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1. Click to add label</a:t>
            </a:r>
          </a:p>
        </p:txBody>
      </p:sp>
      <p:sp>
        <p:nvSpPr>
          <p:cNvPr id="118" name="Text Placeholder 22"/>
          <p:cNvSpPr>
            <a:spLocks noGrp="1"/>
          </p:cNvSpPr>
          <p:nvPr>
            <p:ph type="body" sz="quarter" idx="33" hasCustomPrompt="1"/>
          </p:nvPr>
        </p:nvSpPr>
        <p:spPr>
          <a:xfrm>
            <a:off x="6236162" y="5669724"/>
            <a:ext cx="2339281" cy="470148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4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6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Step Proces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91" name="Freeform 90"/>
          <p:cNvSpPr/>
          <p:nvPr/>
        </p:nvSpPr>
        <p:spPr>
          <a:xfrm>
            <a:off x="6948264" y="3356992"/>
            <a:ext cx="1727928" cy="1123385"/>
          </a:xfrm>
          <a:custGeom>
            <a:avLst/>
            <a:gdLst>
              <a:gd name="connsiteX0" fmla="*/ 0 w 1885265"/>
              <a:gd name="connsiteY0" fmla="*/ 0 h 1245609"/>
              <a:gd name="connsiteX1" fmla="*/ 1262461 w 1885265"/>
              <a:gd name="connsiteY1" fmla="*/ 0 h 1245609"/>
              <a:gd name="connsiteX2" fmla="*/ 1885265 w 1885265"/>
              <a:gd name="connsiteY2" fmla="*/ 622805 h 1245609"/>
              <a:gd name="connsiteX3" fmla="*/ 1262461 w 1885265"/>
              <a:gd name="connsiteY3" fmla="*/ 1245609 h 1245609"/>
              <a:gd name="connsiteX4" fmla="*/ 0 w 1885265"/>
              <a:gd name="connsiteY4" fmla="*/ 1245609 h 1245609"/>
              <a:gd name="connsiteX5" fmla="*/ 622805 w 1885265"/>
              <a:gd name="connsiteY5" fmla="*/ 622805 h 1245609"/>
              <a:gd name="connsiteX6" fmla="*/ 0 w 1885265"/>
              <a:gd name="connsiteY6" fmla="*/ 0 h 124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5265" h="1245609">
                <a:moveTo>
                  <a:pt x="0" y="0"/>
                </a:moveTo>
                <a:lnTo>
                  <a:pt x="1262461" y="0"/>
                </a:lnTo>
                <a:lnTo>
                  <a:pt x="1885265" y="622805"/>
                </a:lnTo>
                <a:lnTo>
                  <a:pt x="1262461" y="1245609"/>
                </a:lnTo>
                <a:lnTo>
                  <a:pt x="0" y="1245609"/>
                </a:lnTo>
                <a:lnTo>
                  <a:pt x="622805" y="62280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5400000"/>
            </a:lightRig>
          </a:scene3d>
          <a:sp3d extrusionH="57150" prstMaterial="metal">
            <a:bevelT w="88900" h="88900"/>
            <a:bevelB w="146050" h="5715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78812" tIns="18669" rIns="641473" bIns="1866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/>
              <a:t> 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6262092" y="1924521"/>
            <a:ext cx="2304000" cy="1097280"/>
          </a:xfrm>
          <a:prstGeom prst="round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lumMod val="65000"/>
                </a:schemeClr>
              </a:gs>
              <a:gs pos="60000">
                <a:schemeClr val="bg1">
                  <a:lumMod val="95000"/>
                </a:schemeClr>
              </a:gs>
              <a:gs pos="26000">
                <a:schemeClr val="bg1">
                  <a:lumMod val="95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93" name="Straight Connector 92"/>
          <p:cNvCxnSpPr/>
          <p:nvPr/>
        </p:nvCxnSpPr>
        <p:spPr>
          <a:xfrm>
            <a:off x="7668344" y="3076665"/>
            <a:ext cx="0" cy="292608"/>
          </a:xfrm>
          <a:prstGeom prst="line">
            <a:avLst/>
          </a:prstGeom>
          <a:ln w="539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Freeform 93"/>
          <p:cNvSpPr/>
          <p:nvPr/>
        </p:nvSpPr>
        <p:spPr>
          <a:xfrm>
            <a:off x="5643612" y="3352360"/>
            <a:ext cx="1727928" cy="1123385"/>
          </a:xfrm>
          <a:custGeom>
            <a:avLst/>
            <a:gdLst>
              <a:gd name="connsiteX0" fmla="*/ 0 w 1885265"/>
              <a:gd name="connsiteY0" fmla="*/ 0 h 1245609"/>
              <a:gd name="connsiteX1" fmla="*/ 1262461 w 1885265"/>
              <a:gd name="connsiteY1" fmla="*/ 0 h 1245609"/>
              <a:gd name="connsiteX2" fmla="*/ 1885265 w 1885265"/>
              <a:gd name="connsiteY2" fmla="*/ 622805 h 1245609"/>
              <a:gd name="connsiteX3" fmla="*/ 1262461 w 1885265"/>
              <a:gd name="connsiteY3" fmla="*/ 1245609 h 1245609"/>
              <a:gd name="connsiteX4" fmla="*/ 0 w 1885265"/>
              <a:gd name="connsiteY4" fmla="*/ 1245609 h 1245609"/>
              <a:gd name="connsiteX5" fmla="*/ 622805 w 1885265"/>
              <a:gd name="connsiteY5" fmla="*/ 622805 h 1245609"/>
              <a:gd name="connsiteX6" fmla="*/ 0 w 1885265"/>
              <a:gd name="connsiteY6" fmla="*/ 0 h 124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5265" h="1245609">
                <a:moveTo>
                  <a:pt x="0" y="0"/>
                </a:moveTo>
                <a:lnTo>
                  <a:pt x="1262461" y="0"/>
                </a:lnTo>
                <a:lnTo>
                  <a:pt x="1885265" y="622805"/>
                </a:lnTo>
                <a:lnTo>
                  <a:pt x="1262461" y="1245609"/>
                </a:lnTo>
                <a:lnTo>
                  <a:pt x="0" y="1245609"/>
                </a:lnTo>
                <a:lnTo>
                  <a:pt x="622805" y="62280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5400000"/>
            </a:lightRig>
          </a:scene3d>
          <a:sp3d extrusionH="57150" prstMaterial="metal">
            <a:bevelT w="88900" h="88900"/>
            <a:bevelB w="146050" h="5715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78812" tIns="18669" rIns="641473" bIns="1866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/>
              <a:t> 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5220328" y="4809261"/>
            <a:ext cx="2304000" cy="1097280"/>
          </a:xfrm>
          <a:prstGeom prst="round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lumMod val="65000"/>
                </a:schemeClr>
              </a:gs>
              <a:gs pos="60000">
                <a:schemeClr val="bg1">
                  <a:lumMod val="95000"/>
                </a:schemeClr>
              </a:gs>
              <a:gs pos="26000">
                <a:schemeClr val="bg1">
                  <a:lumMod val="95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96" name="Straight Connector 95"/>
          <p:cNvCxnSpPr/>
          <p:nvPr/>
        </p:nvCxnSpPr>
        <p:spPr>
          <a:xfrm>
            <a:off x="6372200" y="4507525"/>
            <a:ext cx="0" cy="292608"/>
          </a:xfrm>
          <a:prstGeom prst="line">
            <a:avLst/>
          </a:prstGeom>
          <a:ln w="539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reeform 96"/>
          <p:cNvSpPr/>
          <p:nvPr/>
        </p:nvSpPr>
        <p:spPr>
          <a:xfrm>
            <a:off x="4266952" y="3356992"/>
            <a:ext cx="1727928" cy="1123385"/>
          </a:xfrm>
          <a:custGeom>
            <a:avLst/>
            <a:gdLst>
              <a:gd name="connsiteX0" fmla="*/ 0 w 1885265"/>
              <a:gd name="connsiteY0" fmla="*/ 0 h 1245609"/>
              <a:gd name="connsiteX1" fmla="*/ 1262461 w 1885265"/>
              <a:gd name="connsiteY1" fmla="*/ 0 h 1245609"/>
              <a:gd name="connsiteX2" fmla="*/ 1885265 w 1885265"/>
              <a:gd name="connsiteY2" fmla="*/ 622805 h 1245609"/>
              <a:gd name="connsiteX3" fmla="*/ 1262461 w 1885265"/>
              <a:gd name="connsiteY3" fmla="*/ 1245609 h 1245609"/>
              <a:gd name="connsiteX4" fmla="*/ 0 w 1885265"/>
              <a:gd name="connsiteY4" fmla="*/ 1245609 h 1245609"/>
              <a:gd name="connsiteX5" fmla="*/ 622805 w 1885265"/>
              <a:gd name="connsiteY5" fmla="*/ 622805 h 1245609"/>
              <a:gd name="connsiteX6" fmla="*/ 0 w 1885265"/>
              <a:gd name="connsiteY6" fmla="*/ 0 h 124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5265" h="1245609">
                <a:moveTo>
                  <a:pt x="0" y="0"/>
                </a:moveTo>
                <a:lnTo>
                  <a:pt x="1262461" y="0"/>
                </a:lnTo>
                <a:lnTo>
                  <a:pt x="1885265" y="622805"/>
                </a:lnTo>
                <a:lnTo>
                  <a:pt x="1262461" y="1245609"/>
                </a:lnTo>
                <a:lnTo>
                  <a:pt x="0" y="1245609"/>
                </a:lnTo>
                <a:lnTo>
                  <a:pt x="622805" y="62280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5400000"/>
            </a:lightRig>
          </a:scene3d>
          <a:sp3d extrusionH="57150" prstMaterial="metal">
            <a:bevelT w="88900" h="88900"/>
            <a:bevelB w="146050" h="5715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78812" tIns="18669" rIns="641473" bIns="1866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/>
              <a:t> 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3771404" y="1924521"/>
            <a:ext cx="2304000" cy="1097280"/>
          </a:xfrm>
          <a:prstGeom prst="round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lumMod val="65000"/>
                </a:schemeClr>
              </a:gs>
              <a:gs pos="60000">
                <a:schemeClr val="bg1">
                  <a:lumMod val="95000"/>
                </a:schemeClr>
              </a:gs>
              <a:gs pos="26000">
                <a:schemeClr val="bg1">
                  <a:lumMod val="95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99" name="Straight Connector 98"/>
          <p:cNvCxnSpPr/>
          <p:nvPr/>
        </p:nvCxnSpPr>
        <p:spPr>
          <a:xfrm>
            <a:off x="4923532" y="3076665"/>
            <a:ext cx="0" cy="292608"/>
          </a:xfrm>
          <a:prstGeom prst="line">
            <a:avLst/>
          </a:prstGeom>
          <a:ln w="539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ounded Rectangle 99"/>
          <p:cNvSpPr/>
          <p:nvPr/>
        </p:nvSpPr>
        <p:spPr>
          <a:xfrm>
            <a:off x="2443983" y="4792101"/>
            <a:ext cx="2304000" cy="1097280"/>
          </a:xfrm>
          <a:prstGeom prst="round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lumMod val="65000"/>
                </a:schemeClr>
              </a:gs>
              <a:gs pos="60000">
                <a:schemeClr val="bg1">
                  <a:lumMod val="95000"/>
                </a:schemeClr>
              </a:gs>
              <a:gs pos="26000">
                <a:schemeClr val="bg1">
                  <a:lumMod val="95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1" name="Freeform 100"/>
          <p:cNvSpPr/>
          <p:nvPr/>
        </p:nvSpPr>
        <p:spPr>
          <a:xfrm>
            <a:off x="2926500" y="3352360"/>
            <a:ext cx="1727928" cy="1123385"/>
          </a:xfrm>
          <a:custGeom>
            <a:avLst/>
            <a:gdLst>
              <a:gd name="connsiteX0" fmla="*/ 0 w 1885265"/>
              <a:gd name="connsiteY0" fmla="*/ 0 h 1245609"/>
              <a:gd name="connsiteX1" fmla="*/ 1262461 w 1885265"/>
              <a:gd name="connsiteY1" fmla="*/ 0 h 1245609"/>
              <a:gd name="connsiteX2" fmla="*/ 1885265 w 1885265"/>
              <a:gd name="connsiteY2" fmla="*/ 622805 h 1245609"/>
              <a:gd name="connsiteX3" fmla="*/ 1262461 w 1885265"/>
              <a:gd name="connsiteY3" fmla="*/ 1245609 h 1245609"/>
              <a:gd name="connsiteX4" fmla="*/ 0 w 1885265"/>
              <a:gd name="connsiteY4" fmla="*/ 1245609 h 1245609"/>
              <a:gd name="connsiteX5" fmla="*/ 622805 w 1885265"/>
              <a:gd name="connsiteY5" fmla="*/ 622805 h 1245609"/>
              <a:gd name="connsiteX6" fmla="*/ 0 w 1885265"/>
              <a:gd name="connsiteY6" fmla="*/ 0 h 124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5265" h="1245609">
                <a:moveTo>
                  <a:pt x="0" y="0"/>
                </a:moveTo>
                <a:lnTo>
                  <a:pt x="1262461" y="0"/>
                </a:lnTo>
                <a:lnTo>
                  <a:pt x="1885265" y="622805"/>
                </a:lnTo>
                <a:lnTo>
                  <a:pt x="1262461" y="1245609"/>
                </a:lnTo>
                <a:lnTo>
                  <a:pt x="0" y="1245609"/>
                </a:lnTo>
                <a:lnTo>
                  <a:pt x="622805" y="62280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5400000"/>
            </a:lightRig>
          </a:scene3d>
          <a:sp3d extrusionH="57150" prstMaterial="metal">
            <a:bevelT w="88900" h="88900"/>
            <a:bevelB w="146050" h="5715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78812" tIns="18669" rIns="641473" bIns="1866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/>
              <a:t> </a:t>
            </a:r>
          </a:p>
        </p:txBody>
      </p:sp>
      <p:cxnSp>
        <p:nvCxnSpPr>
          <p:cNvPr id="102" name="Straight Connector 101"/>
          <p:cNvCxnSpPr/>
          <p:nvPr/>
        </p:nvCxnSpPr>
        <p:spPr>
          <a:xfrm>
            <a:off x="3631580" y="4502530"/>
            <a:ext cx="0" cy="292608"/>
          </a:xfrm>
          <a:prstGeom prst="line">
            <a:avLst/>
          </a:prstGeom>
          <a:ln w="539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ounded Rectangle 103"/>
          <p:cNvSpPr/>
          <p:nvPr/>
        </p:nvSpPr>
        <p:spPr>
          <a:xfrm>
            <a:off x="2443983" y="4797152"/>
            <a:ext cx="2304000" cy="1097280"/>
          </a:xfrm>
          <a:prstGeom prst="round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4">
                  <a:lumMod val="75000"/>
                </a:schemeClr>
              </a:gs>
              <a:gs pos="29000">
                <a:schemeClr val="accent4">
                  <a:lumMod val="60000"/>
                  <a:lumOff val="40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5" name="Freeform 104"/>
          <p:cNvSpPr/>
          <p:nvPr/>
        </p:nvSpPr>
        <p:spPr>
          <a:xfrm>
            <a:off x="1593897" y="3356992"/>
            <a:ext cx="1727928" cy="1123804"/>
          </a:xfrm>
          <a:custGeom>
            <a:avLst/>
            <a:gdLst>
              <a:gd name="connsiteX0" fmla="*/ 0 w 1885265"/>
              <a:gd name="connsiteY0" fmla="*/ 0 h 1245609"/>
              <a:gd name="connsiteX1" fmla="*/ 1262461 w 1885265"/>
              <a:gd name="connsiteY1" fmla="*/ 0 h 1245609"/>
              <a:gd name="connsiteX2" fmla="*/ 1885265 w 1885265"/>
              <a:gd name="connsiteY2" fmla="*/ 622805 h 1245609"/>
              <a:gd name="connsiteX3" fmla="*/ 1262461 w 1885265"/>
              <a:gd name="connsiteY3" fmla="*/ 1245609 h 1245609"/>
              <a:gd name="connsiteX4" fmla="*/ 0 w 1885265"/>
              <a:gd name="connsiteY4" fmla="*/ 1245609 h 1245609"/>
              <a:gd name="connsiteX5" fmla="*/ 622805 w 1885265"/>
              <a:gd name="connsiteY5" fmla="*/ 622805 h 1245609"/>
              <a:gd name="connsiteX6" fmla="*/ 0 w 1885265"/>
              <a:gd name="connsiteY6" fmla="*/ 0 h 124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5265" h="1245609">
                <a:moveTo>
                  <a:pt x="0" y="0"/>
                </a:moveTo>
                <a:lnTo>
                  <a:pt x="1262461" y="0"/>
                </a:lnTo>
                <a:lnTo>
                  <a:pt x="1885265" y="622805"/>
                </a:lnTo>
                <a:lnTo>
                  <a:pt x="1262461" y="1245609"/>
                </a:lnTo>
                <a:lnTo>
                  <a:pt x="0" y="1245609"/>
                </a:lnTo>
                <a:lnTo>
                  <a:pt x="622805" y="62280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6600000"/>
            </a:lightRig>
          </a:scene3d>
          <a:sp3d extrusionH="57150" contourW="6350" prstMaterial="metal">
            <a:bevelT w="88900" h="88900"/>
            <a:bevelB w="146050" h="57150"/>
            <a:contourClr>
              <a:srgbClr val="08A3E8"/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78812" tIns="18669" rIns="641473" bIns="1866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/>
              <a:t> </a:t>
            </a:r>
          </a:p>
        </p:txBody>
      </p:sp>
      <p:sp>
        <p:nvSpPr>
          <p:cNvPr id="106" name="Freeform 105"/>
          <p:cNvSpPr/>
          <p:nvPr/>
        </p:nvSpPr>
        <p:spPr>
          <a:xfrm>
            <a:off x="2926500" y="3356992"/>
            <a:ext cx="1727928" cy="1123804"/>
          </a:xfrm>
          <a:custGeom>
            <a:avLst/>
            <a:gdLst>
              <a:gd name="connsiteX0" fmla="*/ 0 w 1885265"/>
              <a:gd name="connsiteY0" fmla="*/ 0 h 1245609"/>
              <a:gd name="connsiteX1" fmla="*/ 1262461 w 1885265"/>
              <a:gd name="connsiteY1" fmla="*/ 0 h 1245609"/>
              <a:gd name="connsiteX2" fmla="*/ 1885265 w 1885265"/>
              <a:gd name="connsiteY2" fmla="*/ 622805 h 1245609"/>
              <a:gd name="connsiteX3" fmla="*/ 1262461 w 1885265"/>
              <a:gd name="connsiteY3" fmla="*/ 1245609 h 1245609"/>
              <a:gd name="connsiteX4" fmla="*/ 0 w 1885265"/>
              <a:gd name="connsiteY4" fmla="*/ 1245609 h 1245609"/>
              <a:gd name="connsiteX5" fmla="*/ 622805 w 1885265"/>
              <a:gd name="connsiteY5" fmla="*/ 622805 h 1245609"/>
              <a:gd name="connsiteX6" fmla="*/ 0 w 1885265"/>
              <a:gd name="connsiteY6" fmla="*/ 0 h 124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5265" h="1245609">
                <a:moveTo>
                  <a:pt x="0" y="0"/>
                </a:moveTo>
                <a:lnTo>
                  <a:pt x="1262461" y="0"/>
                </a:lnTo>
                <a:lnTo>
                  <a:pt x="1885265" y="622805"/>
                </a:lnTo>
                <a:lnTo>
                  <a:pt x="1262461" y="1245609"/>
                </a:lnTo>
                <a:lnTo>
                  <a:pt x="0" y="1245609"/>
                </a:lnTo>
                <a:lnTo>
                  <a:pt x="622805" y="62280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chemeClr val="accent4"/>
              </a:gs>
              <a:gs pos="0">
                <a:schemeClr val="accent4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6600000"/>
            </a:lightRig>
          </a:scene3d>
          <a:sp3d extrusionH="57150" prstMaterial="metal">
            <a:bevelT w="88900" h="88900"/>
            <a:bevelB w="146050" h="5715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78812" tIns="18669" rIns="641473" bIns="1866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/>
              <a:t> </a:t>
            </a:r>
          </a:p>
        </p:txBody>
      </p:sp>
      <p:sp>
        <p:nvSpPr>
          <p:cNvPr id="107" name="Freeform 106"/>
          <p:cNvSpPr/>
          <p:nvPr/>
        </p:nvSpPr>
        <p:spPr>
          <a:xfrm>
            <a:off x="4266952" y="3356992"/>
            <a:ext cx="1727928" cy="1123804"/>
          </a:xfrm>
          <a:custGeom>
            <a:avLst/>
            <a:gdLst>
              <a:gd name="connsiteX0" fmla="*/ 0 w 1885265"/>
              <a:gd name="connsiteY0" fmla="*/ 0 h 1245609"/>
              <a:gd name="connsiteX1" fmla="*/ 1262461 w 1885265"/>
              <a:gd name="connsiteY1" fmla="*/ 0 h 1245609"/>
              <a:gd name="connsiteX2" fmla="*/ 1885265 w 1885265"/>
              <a:gd name="connsiteY2" fmla="*/ 622805 h 1245609"/>
              <a:gd name="connsiteX3" fmla="*/ 1262461 w 1885265"/>
              <a:gd name="connsiteY3" fmla="*/ 1245609 h 1245609"/>
              <a:gd name="connsiteX4" fmla="*/ 0 w 1885265"/>
              <a:gd name="connsiteY4" fmla="*/ 1245609 h 1245609"/>
              <a:gd name="connsiteX5" fmla="*/ 622805 w 1885265"/>
              <a:gd name="connsiteY5" fmla="*/ 622805 h 1245609"/>
              <a:gd name="connsiteX6" fmla="*/ 0 w 1885265"/>
              <a:gd name="connsiteY6" fmla="*/ 0 h 124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5265" h="1245609">
                <a:moveTo>
                  <a:pt x="0" y="0"/>
                </a:moveTo>
                <a:lnTo>
                  <a:pt x="1262461" y="0"/>
                </a:lnTo>
                <a:lnTo>
                  <a:pt x="1885265" y="622805"/>
                </a:lnTo>
                <a:lnTo>
                  <a:pt x="1262461" y="1245609"/>
                </a:lnTo>
                <a:lnTo>
                  <a:pt x="0" y="1245609"/>
                </a:lnTo>
                <a:lnTo>
                  <a:pt x="622805" y="62280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chemeClr val="accent5"/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6600000"/>
            </a:lightRig>
          </a:scene3d>
          <a:sp3d extrusionH="57150" prstMaterial="metal">
            <a:bevelT w="88900" h="88900"/>
            <a:bevelB w="146050" h="5715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78812" tIns="18669" rIns="641473" bIns="1866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/>
              <a:t> </a:t>
            </a:r>
          </a:p>
        </p:txBody>
      </p:sp>
      <p:sp>
        <p:nvSpPr>
          <p:cNvPr id="108" name="Freeform 107"/>
          <p:cNvSpPr/>
          <p:nvPr/>
        </p:nvSpPr>
        <p:spPr>
          <a:xfrm>
            <a:off x="5643612" y="3356992"/>
            <a:ext cx="1727928" cy="1123804"/>
          </a:xfrm>
          <a:custGeom>
            <a:avLst/>
            <a:gdLst>
              <a:gd name="connsiteX0" fmla="*/ 0 w 1885265"/>
              <a:gd name="connsiteY0" fmla="*/ 0 h 1245609"/>
              <a:gd name="connsiteX1" fmla="*/ 1262461 w 1885265"/>
              <a:gd name="connsiteY1" fmla="*/ 0 h 1245609"/>
              <a:gd name="connsiteX2" fmla="*/ 1885265 w 1885265"/>
              <a:gd name="connsiteY2" fmla="*/ 622805 h 1245609"/>
              <a:gd name="connsiteX3" fmla="*/ 1262461 w 1885265"/>
              <a:gd name="connsiteY3" fmla="*/ 1245609 h 1245609"/>
              <a:gd name="connsiteX4" fmla="*/ 0 w 1885265"/>
              <a:gd name="connsiteY4" fmla="*/ 1245609 h 1245609"/>
              <a:gd name="connsiteX5" fmla="*/ 622805 w 1885265"/>
              <a:gd name="connsiteY5" fmla="*/ 622805 h 1245609"/>
              <a:gd name="connsiteX6" fmla="*/ 0 w 1885265"/>
              <a:gd name="connsiteY6" fmla="*/ 0 h 124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5265" h="1245609">
                <a:moveTo>
                  <a:pt x="0" y="0"/>
                </a:moveTo>
                <a:lnTo>
                  <a:pt x="1262461" y="0"/>
                </a:lnTo>
                <a:lnTo>
                  <a:pt x="1885265" y="622805"/>
                </a:lnTo>
                <a:lnTo>
                  <a:pt x="1262461" y="1245609"/>
                </a:lnTo>
                <a:lnTo>
                  <a:pt x="0" y="1245609"/>
                </a:lnTo>
                <a:lnTo>
                  <a:pt x="622805" y="62280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chemeClr val="accent3"/>
              </a:gs>
              <a:gs pos="0">
                <a:schemeClr val="accent3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6600000"/>
            </a:lightRig>
          </a:scene3d>
          <a:sp3d extrusionH="57150" prstMaterial="metal">
            <a:bevelT w="88900" h="88900"/>
            <a:bevelB w="146050" h="5715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78812" tIns="18669" rIns="641473" bIns="1866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/>
              <a:t> </a:t>
            </a:r>
          </a:p>
        </p:txBody>
      </p:sp>
      <p:sp>
        <p:nvSpPr>
          <p:cNvPr id="109" name="Freeform 108"/>
          <p:cNvSpPr/>
          <p:nvPr/>
        </p:nvSpPr>
        <p:spPr>
          <a:xfrm>
            <a:off x="6948264" y="3356992"/>
            <a:ext cx="1727928" cy="1123804"/>
          </a:xfrm>
          <a:custGeom>
            <a:avLst/>
            <a:gdLst>
              <a:gd name="connsiteX0" fmla="*/ 0 w 1885265"/>
              <a:gd name="connsiteY0" fmla="*/ 0 h 1245609"/>
              <a:gd name="connsiteX1" fmla="*/ 1262461 w 1885265"/>
              <a:gd name="connsiteY1" fmla="*/ 0 h 1245609"/>
              <a:gd name="connsiteX2" fmla="*/ 1885265 w 1885265"/>
              <a:gd name="connsiteY2" fmla="*/ 622805 h 1245609"/>
              <a:gd name="connsiteX3" fmla="*/ 1262461 w 1885265"/>
              <a:gd name="connsiteY3" fmla="*/ 1245609 h 1245609"/>
              <a:gd name="connsiteX4" fmla="*/ 0 w 1885265"/>
              <a:gd name="connsiteY4" fmla="*/ 1245609 h 1245609"/>
              <a:gd name="connsiteX5" fmla="*/ 622805 w 1885265"/>
              <a:gd name="connsiteY5" fmla="*/ 622805 h 1245609"/>
              <a:gd name="connsiteX6" fmla="*/ 0 w 1885265"/>
              <a:gd name="connsiteY6" fmla="*/ 0 h 124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5265" h="1245609">
                <a:moveTo>
                  <a:pt x="0" y="0"/>
                </a:moveTo>
                <a:lnTo>
                  <a:pt x="1262461" y="0"/>
                </a:lnTo>
                <a:lnTo>
                  <a:pt x="1885265" y="622805"/>
                </a:lnTo>
                <a:lnTo>
                  <a:pt x="1262461" y="1245609"/>
                </a:lnTo>
                <a:lnTo>
                  <a:pt x="0" y="1245609"/>
                </a:lnTo>
                <a:lnTo>
                  <a:pt x="622805" y="62280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/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6600000"/>
            </a:lightRig>
          </a:scene3d>
          <a:sp3d extrusionH="57150" prstMaterial="metal">
            <a:bevelT w="88900" h="88900"/>
            <a:bevelB w="146050" h="5715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78812" tIns="18669" rIns="641473" bIns="1866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/>
              <a:t> 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6262092" y="1924940"/>
            <a:ext cx="2304000" cy="1097280"/>
          </a:xfrm>
          <a:prstGeom prst="roundRect">
            <a:avLst/>
          </a:prstGeom>
          <a:gradFill flip="none" rotWithShape="1">
            <a:gsLst>
              <a:gs pos="100000">
                <a:schemeClr val="accent6"/>
              </a:gs>
              <a:gs pos="0">
                <a:schemeClr val="accent6"/>
              </a:gs>
              <a:gs pos="60000">
                <a:schemeClr val="accent6">
                  <a:lumMod val="40000"/>
                  <a:lumOff val="60000"/>
                </a:schemeClr>
              </a:gs>
              <a:gs pos="26000">
                <a:schemeClr val="accent6">
                  <a:lumMod val="40000"/>
                  <a:lumOff val="60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5216671" y="4814312"/>
            <a:ext cx="2304000" cy="1098000"/>
          </a:xfrm>
          <a:prstGeom prst="roundRect">
            <a:avLst/>
          </a:prstGeom>
          <a:gradFill flip="none" rotWithShape="1">
            <a:gsLst>
              <a:gs pos="100000">
                <a:schemeClr val="accent3"/>
              </a:gs>
              <a:gs pos="0">
                <a:schemeClr val="accent3"/>
              </a:gs>
              <a:gs pos="29000">
                <a:schemeClr val="accent3">
                  <a:lumMod val="60000"/>
                  <a:lumOff val="40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2" name="Rounded Rectangle 111"/>
          <p:cNvSpPr/>
          <p:nvPr/>
        </p:nvSpPr>
        <p:spPr>
          <a:xfrm>
            <a:off x="1306649" y="1919236"/>
            <a:ext cx="2304000" cy="1097280"/>
          </a:xfrm>
          <a:prstGeom prst="roundRect">
            <a:avLst/>
          </a:prstGeom>
          <a:gradFill flip="none" rotWithShape="1">
            <a:gsLst>
              <a:gs pos="100000">
                <a:schemeClr val="accent2"/>
              </a:gs>
              <a:gs pos="0">
                <a:schemeClr val="accent2">
                  <a:lumMod val="75000"/>
                </a:schemeClr>
              </a:gs>
              <a:gs pos="17000">
                <a:schemeClr val="accent2">
                  <a:lumMod val="60000"/>
                  <a:lumOff val="40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3" name="Rounded Rectangle 112"/>
          <p:cNvSpPr/>
          <p:nvPr/>
        </p:nvSpPr>
        <p:spPr>
          <a:xfrm>
            <a:off x="3771404" y="1924940"/>
            <a:ext cx="2304000" cy="1097280"/>
          </a:xfrm>
          <a:prstGeom prst="roundRect">
            <a:avLst/>
          </a:prstGeom>
          <a:gradFill flip="none" rotWithShape="1">
            <a:gsLst>
              <a:gs pos="100000">
                <a:schemeClr val="accent5"/>
              </a:gs>
              <a:gs pos="0">
                <a:schemeClr val="accent5"/>
              </a:gs>
              <a:gs pos="60000">
                <a:schemeClr val="accent5">
                  <a:lumMod val="40000"/>
                  <a:lumOff val="60000"/>
                </a:schemeClr>
              </a:gs>
              <a:gs pos="26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14" name="Straight Connector 113"/>
          <p:cNvCxnSpPr/>
          <p:nvPr/>
        </p:nvCxnSpPr>
        <p:spPr>
          <a:xfrm>
            <a:off x="2411760" y="3077084"/>
            <a:ext cx="0" cy="292608"/>
          </a:xfrm>
          <a:prstGeom prst="line">
            <a:avLst/>
          </a:prstGeom>
          <a:ln w="53975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3631580" y="4512576"/>
            <a:ext cx="0" cy="292608"/>
          </a:xfrm>
          <a:prstGeom prst="line">
            <a:avLst/>
          </a:prstGeom>
          <a:ln w="53975">
            <a:solidFill>
              <a:schemeClr val="accent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923532" y="3077084"/>
            <a:ext cx="0" cy="292608"/>
          </a:xfrm>
          <a:prstGeom prst="line">
            <a:avLst/>
          </a:prstGeom>
          <a:ln w="53975">
            <a:solidFill>
              <a:schemeClr val="accent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6372200" y="4512576"/>
            <a:ext cx="0" cy="292608"/>
          </a:xfrm>
          <a:prstGeom prst="line">
            <a:avLst/>
          </a:prstGeom>
          <a:ln w="53975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7668344" y="3077084"/>
            <a:ext cx="0" cy="292608"/>
          </a:xfrm>
          <a:prstGeom prst="line">
            <a:avLst/>
          </a:prstGeom>
          <a:ln w="53975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 Placeholder 22"/>
          <p:cNvSpPr>
            <a:spLocks noGrp="1"/>
          </p:cNvSpPr>
          <p:nvPr>
            <p:ph type="body" sz="quarter" idx="25" hasCustomPrompt="1"/>
          </p:nvPr>
        </p:nvSpPr>
        <p:spPr>
          <a:xfrm>
            <a:off x="2484024" y="4797152"/>
            <a:ext cx="2304000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2: Click to label</a:t>
            </a:r>
          </a:p>
        </p:txBody>
      </p:sp>
      <p:sp>
        <p:nvSpPr>
          <p:cNvPr id="120" name="Text Placeholder 22"/>
          <p:cNvSpPr>
            <a:spLocks noGrp="1"/>
          </p:cNvSpPr>
          <p:nvPr>
            <p:ph type="body" sz="quarter" idx="26" hasCustomPrompt="1"/>
          </p:nvPr>
        </p:nvSpPr>
        <p:spPr>
          <a:xfrm>
            <a:off x="2484024" y="5229201"/>
            <a:ext cx="2304000" cy="648072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4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1" name="Text Placeholder 22"/>
          <p:cNvSpPr>
            <a:spLocks noGrp="1"/>
          </p:cNvSpPr>
          <p:nvPr>
            <p:ph type="body" sz="quarter" idx="33" hasCustomPrompt="1"/>
          </p:nvPr>
        </p:nvSpPr>
        <p:spPr>
          <a:xfrm>
            <a:off x="1331896" y="1919236"/>
            <a:ext cx="2304000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1: Click to label</a:t>
            </a:r>
          </a:p>
        </p:txBody>
      </p:sp>
      <p:sp>
        <p:nvSpPr>
          <p:cNvPr id="122" name="Text Placeholder 22"/>
          <p:cNvSpPr>
            <a:spLocks noGrp="1"/>
          </p:cNvSpPr>
          <p:nvPr>
            <p:ph type="body" sz="quarter" idx="34" hasCustomPrompt="1"/>
          </p:nvPr>
        </p:nvSpPr>
        <p:spPr>
          <a:xfrm>
            <a:off x="1331896" y="2351285"/>
            <a:ext cx="2304000" cy="648071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4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3" name="Text Placeholder 22"/>
          <p:cNvSpPr>
            <a:spLocks noGrp="1"/>
          </p:cNvSpPr>
          <p:nvPr>
            <p:ph type="body" sz="quarter" idx="35" hasCustomPrompt="1"/>
          </p:nvPr>
        </p:nvSpPr>
        <p:spPr>
          <a:xfrm>
            <a:off x="5216671" y="4814312"/>
            <a:ext cx="2304000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4: Click to label</a:t>
            </a:r>
          </a:p>
        </p:txBody>
      </p:sp>
      <p:sp>
        <p:nvSpPr>
          <p:cNvPr id="124" name="Text Placeholder 22"/>
          <p:cNvSpPr>
            <a:spLocks noGrp="1"/>
          </p:cNvSpPr>
          <p:nvPr>
            <p:ph type="body" sz="quarter" idx="36" hasCustomPrompt="1"/>
          </p:nvPr>
        </p:nvSpPr>
        <p:spPr>
          <a:xfrm>
            <a:off x="5216671" y="5246361"/>
            <a:ext cx="2304000" cy="648072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4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5" name="Text Placeholder 22"/>
          <p:cNvSpPr>
            <a:spLocks noGrp="1"/>
          </p:cNvSpPr>
          <p:nvPr>
            <p:ph type="body" sz="quarter" idx="38" hasCustomPrompt="1"/>
          </p:nvPr>
        </p:nvSpPr>
        <p:spPr>
          <a:xfrm>
            <a:off x="6262093" y="1936396"/>
            <a:ext cx="2304000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5: Click to label</a:t>
            </a:r>
          </a:p>
        </p:txBody>
      </p:sp>
      <p:sp>
        <p:nvSpPr>
          <p:cNvPr id="126" name="Text Placeholder 22"/>
          <p:cNvSpPr>
            <a:spLocks noGrp="1"/>
          </p:cNvSpPr>
          <p:nvPr>
            <p:ph type="body" sz="quarter" idx="39" hasCustomPrompt="1"/>
          </p:nvPr>
        </p:nvSpPr>
        <p:spPr>
          <a:xfrm>
            <a:off x="6262093" y="2368445"/>
            <a:ext cx="2304000" cy="648072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4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7" name="Text Placeholder 22"/>
          <p:cNvSpPr>
            <a:spLocks noGrp="1"/>
          </p:cNvSpPr>
          <p:nvPr>
            <p:ph type="body" sz="quarter" idx="40" hasCustomPrompt="1"/>
          </p:nvPr>
        </p:nvSpPr>
        <p:spPr>
          <a:xfrm>
            <a:off x="3771405" y="1936396"/>
            <a:ext cx="2304000" cy="422203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3: Click to label</a:t>
            </a:r>
          </a:p>
        </p:txBody>
      </p:sp>
      <p:sp>
        <p:nvSpPr>
          <p:cNvPr id="128" name="Text Placeholder 22"/>
          <p:cNvSpPr>
            <a:spLocks noGrp="1"/>
          </p:cNvSpPr>
          <p:nvPr>
            <p:ph type="body" sz="quarter" idx="41" hasCustomPrompt="1"/>
          </p:nvPr>
        </p:nvSpPr>
        <p:spPr>
          <a:xfrm>
            <a:off x="3771405" y="2368445"/>
            <a:ext cx="2304000" cy="648072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4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9" name="Text Placeholder 22"/>
          <p:cNvSpPr>
            <a:spLocks noGrp="1"/>
          </p:cNvSpPr>
          <p:nvPr>
            <p:ph type="body" sz="quarter" idx="42" hasCustomPrompt="1"/>
          </p:nvPr>
        </p:nvSpPr>
        <p:spPr>
          <a:xfrm>
            <a:off x="3538365" y="3356992"/>
            <a:ext cx="1008111" cy="108012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2</a:t>
            </a:r>
          </a:p>
        </p:txBody>
      </p:sp>
      <p:sp>
        <p:nvSpPr>
          <p:cNvPr id="130" name="Text Placeholder 22"/>
          <p:cNvSpPr>
            <a:spLocks noGrp="1"/>
          </p:cNvSpPr>
          <p:nvPr>
            <p:ph type="body" sz="quarter" idx="43" hasCustomPrompt="1"/>
          </p:nvPr>
        </p:nvSpPr>
        <p:spPr>
          <a:xfrm>
            <a:off x="2233713" y="3356992"/>
            <a:ext cx="1008111" cy="108012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1</a:t>
            </a:r>
          </a:p>
        </p:txBody>
      </p:sp>
      <p:sp>
        <p:nvSpPr>
          <p:cNvPr id="131" name="Text Placeholder 22"/>
          <p:cNvSpPr>
            <a:spLocks noGrp="1"/>
          </p:cNvSpPr>
          <p:nvPr>
            <p:ph type="body" sz="quarter" idx="44" hasCustomPrompt="1"/>
          </p:nvPr>
        </p:nvSpPr>
        <p:spPr>
          <a:xfrm>
            <a:off x="4915025" y="3356992"/>
            <a:ext cx="1008111" cy="108012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3</a:t>
            </a:r>
          </a:p>
        </p:txBody>
      </p:sp>
      <p:sp>
        <p:nvSpPr>
          <p:cNvPr id="132" name="Text Placeholder 22"/>
          <p:cNvSpPr>
            <a:spLocks noGrp="1"/>
          </p:cNvSpPr>
          <p:nvPr>
            <p:ph type="body" sz="quarter" idx="45" hasCustomPrompt="1"/>
          </p:nvPr>
        </p:nvSpPr>
        <p:spPr>
          <a:xfrm>
            <a:off x="6262028" y="3356992"/>
            <a:ext cx="1008111" cy="108012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4</a:t>
            </a:r>
          </a:p>
        </p:txBody>
      </p:sp>
      <p:sp>
        <p:nvSpPr>
          <p:cNvPr id="133" name="Text Placeholder 22"/>
          <p:cNvSpPr>
            <a:spLocks noGrp="1"/>
          </p:cNvSpPr>
          <p:nvPr>
            <p:ph type="body" sz="quarter" idx="46" hasCustomPrompt="1"/>
          </p:nvPr>
        </p:nvSpPr>
        <p:spPr>
          <a:xfrm>
            <a:off x="7572159" y="3356992"/>
            <a:ext cx="1008111" cy="1080120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000" b="1" baseline="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Step 5</a:t>
            </a:r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5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050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07" grpId="0" animBg="1"/>
      <p:bldP spid="108" grpId="0" animBg="1"/>
      <p:bldP spid="109" grpId="0" animBg="1"/>
      <p:bldP spid="119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19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20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20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23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23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24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24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25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25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26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26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27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27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28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28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29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29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31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31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32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32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  <p:bldP spid="133" grpId="0" build="p">
        <p:tmplLst>
          <p:tmpl lvl="1">
            <p:tnLst>
              <p:par>
                <p:cTn presetID="3" presetClass="emph" presetSubtype="2" fill="hold" nodeType="withEffect">
                  <p:stCondLst>
                    <p:cond delay="0"/>
                  </p:stCondLst>
                  <p:childTnLst>
                    <p:animClr clrSpc="rgb" dir="cw">
                      <p:cBhvr override="childStyle">
                        <p:cTn dur="500" fill="hold"/>
                        <p:tgtEl>
                          <p:spTgt spid="133"/>
                        </p:tgtEl>
                        <p:attrNameLst>
                          <p:attrName>style.color</p:attrName>
                        </p:attrNameLst>
                      </p:cBhvr>
                      <p:to>
                        <a:srgbClr val="050505"/>
                      </p:to>
                    </p:animClr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Steps to Succes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grpSp>
        <p:nvGrpSpPr>
          <p:cNvPr id="7" name="Group 6"/>
          <p:cNvGrpSpPr/>
          <p:nvPr>
            <p:custDataLst>
              <p:tags r:id="rId3"/>
            </p:custDataLst>
          </p:nvPr>
        </p:nvGrpSpPr>
        <p:grpSpPr>
          <a:xfrm>
            <a:off x="626864" y="1747292"/>
            <a:ext cx="8884096" cy="4680521"/>
            <a:chOff x="728464" y="1556792"/>
            <a:chExt cx="8884096" cy="4680521"/>
          </a:xfrm>
        </p:grpSpPr>
        <p:graphicFrame>
          <p:nvGraphicFramePr>
            <p:cNvPr id="34" name="Diagram 33"/>
            <p:cNvGraphicFramePr/>
            <p:nvPr>
              <p:custDataLst>
                <p:tags r:id="rId4"/>
              </p:custDataLst>
              <p:extLst>
                <p:ext uri="{D42A27DB-BD31-4B8C-83A1-F6EECF244321}">
                  <p14:modId xmlns:p14="http://schemas.microsoft.com/office/powerpoint/2010/main" val="770561290"/>
                </p:ext>
              </p:extLst>
            </p:nvPr>
          </p:nvGraphicFramePr>
          <p:xfrm>
            <a:off x="728464" y="2631990"/>
            <a:ext cx="8884096" cy="360532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35" name="Freeform 34"/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7267782" y="1556792"/>
              <a:ext cx="373450" cy="1116238"/>
            </a:xfrm>
            <a:custGeom>
              <a:avLst/>
              <a:gdLst/>
              <a:ahLst/>
              <a:cxnLst>
                <a:cxn ang="0">
                  <a:pos x="83" y="152"/>
                </a:cxn>
                <a:cxn ang="0">
                  <a:pos x="72" y="137"/>
                </a:cxn>
                <a:cxn ang="0">
                  <a:pos x="69" y="106"/>
                </a:cxn>
                <a:cxn ang="0">
                  <a:pos x="60" y="72"/>
                </a:cxn>
                <a:cxn ang="0">
                  <a:pos x="43" y="39"/>
                </a:cxn>
                <a:cxn ang="0">
                  <a:pos x="37" y="12"/>
                </a:cxn>
                <a:cxn ang="0">
                  <a:pos x="29" y="0"/>
                </a:cxn>
                <a:cxn ang="0">
                  <a:pos x="21" y="26"/>
                </a:cxn>
                <a:cxn ang="0">
                  <a:pos x="25" y="52"/>
                </a:cxn>
                <a:cxn ang="0">
                  <a:pos x="37" y="96"/>
                </a:cxn>
                <a:cxn ang="0">
                  <a:pos x="30" y="122"/>
                </a:cxn>
                <a:cxn ang="0">
                  <a:pos x="20" y="156"/>
                </a:cxn>
                <a:cxn ang="0">
                  <a:pos x="21" y="227"/>
                </a:cxn>
                <a:cxn ang="0">
                  <a:pos x="9" y="270"/>
                </a:cxn>
                <a:cxn ang="0">
                  <a:pos x="32" y="334"/>
                </a:cxn>
                <a:cxn ang="0">
                  <a:pos x="30" y="427"/>
                </a:cxn>
                <a:cxn ang="0">
                  <a:pos x="15" y="475"/>
                </a:cxn>
                <a:cxn ang="0">
                  <a:pos x="12" y="525"/>
                </a:cxn>
                <a:cxn ang="0">
                  <a:pos x="59" y="597"/>
                </a:cxn>
                <a:cxn ang="0">
                  <a:pos x="63" y="683"/>
                </a:cxn>
                <a:cxn ang="0">
                  <a:pos x="70" y="733"/>
                </a:cxn>
                <a:cxn ang="0">
                  <a:pos x="65" y="831"/>
                </a:cxn>
                <a:cxn ang="0">
                  <a:pos x="69" y="874"/>
                </a:cxn>
                <a:cxn ang="0">
                  <a:pos x="61" y="915"/>
                </a:cxn>
                <a:cxn ang="0">
                  <a:pos x="61" y="935"/>
                </a:cxn>
                <a:cxn ang="0">
                  <a:pos x="82" y="948"/>
                </a:cxn>
                <a:cxn ang="0">
                  <a:pos x="118" y="960"/>
                </a:cxn>
                <a:cxn ang="0">
                  <a:pos x="158" y="942"/>
                </a:cxn>
                <a:cxn ang="0">
                  <a:pos x="209" y="930"/>
                </a:cxn>
                <a:cxn ang="0">
                  <a:pos x="166" y="911"/>
                </a:cxn>
                <a:cxn ang="0">
                  <a:pos x="166" y="884"/>
                </a:cxn>
                <a:cxn ang="0">
                  <a:pos x="205" y="693"/>
                </a:cxn>
                <a:cxn ang="0">
                  <a:pos x="206" y="532"/>
                </a:cxn>
                <a:cxn ang="0">
                  <a:pos x="261" y="541"/>
                </a:cxn>
                <a:cxn ang="0">
                  <a:pos x="247" y="481"/>
                </a:cxn>
                <a:cxn ang="0">
                  <a:pos x="222" y="395"/>
                </a:cxn>
                <a:cxn ang="0">
                  <a:pos x="196" y="310"/>
                </a:cxn>
                <a:cxn ang="0">
                  <a:pos x="241" y="268"/>
                </a:cxn>
                <a:cxn ang="0">
                  <a:pos x="284" y="209"/>
                </a:cxn>
                <a:cxn ang="0">
                  <a:pos x="302" y="183"/>
                </a:cxn>
                <a:cxn ang="0">
                  <a:pos x="299" y="167"/>
                </a:cxn>
                <a:cxn ang="0">
                  <a:pos x="310" y="139"/>
                </a:cxn>
                <a:cxn ang="0">
                  <a:pos x="337" y="95"/>
                </a:cxn>
                <a:cxn ang="0">
                  <a:pos x="342" y="69"/>
                </a:cxn>
                <a:cxn ang="0">
                  <a:pos x="346" y="55"/>
                </a:cxn>
                <a:cxn ang="0">
                  <a:pos x="331" y="58"/>
                </a:cxn>
                <a:cxn ang="0">
                  <a:pos x="321" y="75"/>
                </a:cxn>
                <a:cxn ang="0">
                  <a:pos x="319" y="54"/>
                </a:cxn>
                <a:cxn ang="0">
                  <a:pos x="306" y="82"/>
                </a:cxn>
                <a:cxn ang="0">
                  <a:pos x="287" y="74"/>
                </a:cxn>
                <a:cxn ang="0">
                  <a:pos x="284" y="84"/>
                </a:cxn>
                <a:cxn ang="0">
                  <a:pos x="290" y="109"/>
                </a:cxn>
                <a:cxn ang="0">
                  <a:pos x="284" y="132"/>
                </a:cxn>
                <a:cxn ang="0">
                  <a:pos x="269" y="155"/>
                </a:cxn>
                <a:cxn ang="0">
                  <a:pos x="248" y="177"/>
                </a:cxn>
                <a:cxn ang="0">
                  <a:pos x="232" y="195"/>
                </a:cxn>
                <a:cxn ang="0">
                  <a:pos x="207" y="226"/>
                </a:cxn>
                <a:cxn ang="0">
                  <a:pos x="175" y="254"/>
                </a:cxn>
                <a:cxn ang="0">
                  <a:pos x="168" y="229"/>
                </a:cxn>
                <a:cxn ang="0">
                  <a:pos x="169" y="192"/>
                </a:cxn>
                <a:cxn ang="0">
                  <a:pos x="151" y="157"/>
                </a:cxn>
                <a:cxn ang="0">
                  <a:pos x="150" y="148"/>
                </a:cxn>
                <a:cxn ang="0">
                  <a:pos x="141" y="139"/>
                </a:cxn>
              </a:cxnLst>
              <a:rect l="0" t="0" r="r" b="b"/>
              <a:pathLst>
                <a:path w="351" h="961">
                  <a:moveTo>
                    <a:pt x="113" y="140"/>
                  </a:moveTo>
                  <a:cubicBezTo>
                    <a:pt x="103" y="142"/>
                    <a:pt x="92" y="146"/>
                    <a:pt x="91" y="147"/>
                  </a:cubicBezTo>
                  <a:cubicBezTo>
                    <a:pt x="90" y="147"/>
                    <a:pt x="85" y="150"/>
                    <a:pt x="84" y="151"/>
                  </a:cubicBezTo>
                  <a:cubicBezTo>
                    <a:pt x="84" y="151"/>
                    <a:pt x="83" y="152"/>
                    <a:pt x="83" y="152"/>
                  </a:cubicBezTo>
                  <a:cubicBezTo>
                    <a:pt x="82" y="153"/>
                    <a:pt x="77" y="160"/>
                    <a:pt x="75" y="161"/>
                  </a:cubicBezTo>
                  <a:cubicBezTo>
                    <a:pt x="75" y="161"/>
                    <a:pt x="74" y="160"/>
                    <a:pt x="74" y="161"/>
                  </a:cubicBezTo>
                  <a:cubicBezTo>
                    <a:pt x="73" y="158"/>
                    <a:pt x="73" y="154"/>
                    <a:pt x="73" y="151"/>
                  </a:cubicBezTo>
                  <a:cubicBezTo>
                    <a:pt x="73" y="145"/>
                    <a:pt x="73" y="140"/>
                    <a:pt x="72" y="137"/>
                  </a:cubicBezTo>
                  <a:cubicBezTo>
                    <a:pt x="71" y="135"/>
                    <a:pt x="69" y="134"/>
                    <a:pt x="67" y="134"/>
                  </a:cubicBezTo>
                  <a:cubicBezTo>
                    <a:pt x="68" y="128"/>
                    <a:pt x="70" y="121"/>
                    <a:pt x="71" y="116"/>
                  </a:cubicBezTo>
                  <a:cubicBezTo>
                    <a:pt x="71" y="114"/>
                    <a:pt x="72" y="111"/>
                    <a:pt x="72" y="110"/>
                  </a:cubicBezTo>
                  <a:cubicBezTo>
                    <a:pt x="72" y="108"/>
                    <a:pt x="70" y="107"/>
                    <a:pt x="69" y="106"/>
                  </a:cubicBezTo>
                  <a:cubicBezTo>
                    <a:pt x="67" y="105"/>
                    <a:pt x="66" y="104"/>
                    <a:pt x="65" y="103"/>
                  </a:cubicBezTo>
                  <a:cubicBezTo>
                    <a:pt x="65" y="101"/>
                    <a:pt x="63" y="99"/>
                    <a:pt x="60" y="99"/>
                  </a:cubicBezTo>
                  <a:cubicBezTo>
                    <a:pt x="59" y="93"/>
                    <a:pt x="62" y="89"/>
                    <a:pt x="63" y="85"/>
                  </a:cubicBezTo>
                  <a:cubicBezTo>
                    <a:pt x="63" y="79"/>
                    <a:pt x="61" y="77"/>
                    <a:pt x="60" y="72"/>
                  </a:cubicBezTo>
                  <a:cubicBezTo>
                    <a:pt x="60" y="71"/>
                    <a:pt x="59" y="71"/>
                    <a:pt x="59" y="70"/>
                  </a:cubicBezTo>
                  <a:cubicBezTo>
                    <a:pt x="57" y="65"/>
                    <a:pt x="55" y="61"/>
                    <a:pt x="52" y="57"/>
                  </a:cubicBezTo>
                  <a:cubicBezTo>
                    <a:pt x="51" y="55"/>
                    <a:pt x="49" y="52"/>
                    <a:pt x="48" y="50"/>
                  </a:cubicBezTo>
                  <a:cubicBezTo>
                    <a:pt x="45" y="47"/>
                    <a:pt x="44" y="44"/>
                    <a:pt x="43" y="39"/>
                  </a:cubicBezTo>
                  <a:cubicBezTo>
                    <a:pt x="42" y="37"/>
                    <a:pt x="42" y="35"/>
                    <a:pt x="42" y="33"/>
                  </a:cubicBezTo>
                  <a:cubicBezTo>
                    <a:pt x="42" y="30"/>
                    <a:pt x="42" y="28"/>
                    <a:pt x="41" y="26"/>
                  </a:cubicBezTo>
                  <a:cubicBezTo>
                    <a:pt x="40" y="24"/>
                    <a:pt x="39" y="23"/>
                    <a:pt x="37" y="22"/>
                  </a:cubicBezTo>
                  <a:cubicBezTo>
                    <a:pt x="36" y="19"/>
                    <a:pt x="37" y="15"/>
                    <a:pt x="37" y="12"/>
                  </a:cubicBezTo>
                  <a:cubicBezTo>
                    <a:pt x="36" y="10"/>
                    <a:pt x="35" y="9"/>
                    <a:pt x="34" y="7"/>
                  </a:cubicBezTo>
                  <a:cubicBezTo>
                    <a:pt x="34" y="5"/>
                    <a:pt x="34" y="4"/>
                    <a:pt x="33" y="3"/>
                  </a:cubicBezTo>
                  <a:cubicBezTo>
                    <a:pt x="32" y="1"/>
                    <a:pt x="31" y="1"/>
                    <a:pt x="30" y="0"/>
                  </a:cubicBezTo>
                  <a:cubicBezTo>
                    <a:pt x="30" y="0"/>
                    <a:pt x="29" y="0"/>
                    <a:pt x="29" y="0"/>
                  </a:cubicBezTo>
                  <a:cubicBezTo>
                    <a:pt x="26" y="1"/>
                    <a:pt x="26" y="4"/>
                    <a:pt x="27" y="6"/>
                  </a:cubicBezTo>
                  <a:cubicBezTo>
                    <a:pt x="25" y="6"/>
                    <a:pt x="24" y="6"/>
                    <a:pt x="23" y="7"/>
                  </a:cubicBezTo>
                  <a:cubicBezTo>
                    <a:pt x="22" y="8"/>
                    <a:pt x="23" y="9"/>
                    <a:pt x="22" y="11"/>
                  </a:cubicBezTo>
                  <a:cubicBezTo>
                    <a:pt x="22" y="16"/>
                    <a:pt x="22" y="22"/>
                    <a:pt x="21" y="26"/>
                  </a:cubicBezTo>
                  <a:cubicBezTo>
                    <a:pt x="21" y="27"/>
                    <a:pt x="21" y="29"/>
                    <a:pt x="21" y="30"/>
                  </a:cubicBezTo>
                  <a:cubicBezTo>
                    <a:pt x="21" y="31"/>
                    <a:pt x="21" y="33"/>
                    <a:pt x="22" y="35"/>
                  </a:cubicBezTo>
                  <a:cubicBezTo>
                    <a:pt x="22" y="39"/>
                    <a:pt x="23" y="42"/>
                    <a:pt x="24" y="46"/>
                  </a:cubicBezTo>
                  <a:cubicBezTo>
                    <a:pt x="25" y="48"/>
                    <a:pt x="25" y="50"/>
                    <a:pt x="25" y="52"/>
                  </a:cubicBezTo>
                  <a:cubicBezTo>
                    <a:pt x="26" y="57"/>
                    <a:pt x="29" y="63"/>
                    <a:pt x="31" y="68"/>
                  </a:cubicBezTo>
                  <a:cubicBezTo>
                    <a:pt x="33" y="70"/>
                    <a:pt x="34" y="73"/>
                    <a:pt x="35" y="76"/>
                  </a:cubicBezTo>
                  <a:cubicBezTo>
                    <a:pt x="36" y="79"/>
                    <a:pt x="37" y="82"/>
                    <a:pt x="38" y="84"/>
                  </a:cubicBezTo>
                  <a:cubicBezTo>
                    <a:pt x="38" y="88"/>
                    <a:pt x="37" y="92"/>
                    <a:pt x="37" y="96"/>
                  </a:cubicBezTo>
                  <a:cubicBezTo>
                    <a:pt x="37" y="96"/>
                    <a:pt x="36" y="97"/>
                    <a:pt x="35" y="97"/>
                  </a:cubicBezTo>
                  <a:cubicBezTo>
                    <a:pt x="34" y="98"/>
                    <a:pt x="34" y="98"/>
                    <a:pt x="33" y="100"/>
                  </a:cubicBezTo>
                  <a:cubicBezTo>
                    <a:pt x="31" y="100"/>
                    <a:pt x="31" y="102"/>
                    <a:pt x="31" y="104"/>
                  </a:cubicBezTo>
                  <a:cubicBezTo>
                    <a:pt x="30" y="111"/>
                    <a:pt x="30" y="116"/>
                    <a:pt x="30" y="122"/>
                  </a:cubicBezTo>
                  <a:cubicBezTo>
                    <a:pt x="30" y="125"/>
                    <a:pt x="30" y="128"/>
                    <a:pt x="29" y="130"/>
                  </a:cubicBezTo>
                  <a:cubicBezTo>
                    <a:pt x="28" y="131"/>
                    <a:pt x="26" y="131"/>
                    <a:pt x="25" y="132"/>
                  </a:cubicBezTo>
                  <a:cubicBezTo>
                    <a:pt x="22" y="134"/>
                    <a:pt x="22" y="136"/>
                    <a:pt x="21" y="140"/>
                  </a:cubicBezTo>
                  <a:cubicBezTo>
                    <a:pt x="20" y="146"/>
                    <a:pt x="20" y="150"/>
                    <a:pt x="20" y="156"/>
                  </a:cubicBezTo>
                  <a:cubicBezTo>
                    <a:pt x="20" y="167"/>
                    <a:pt x="21" y="177"/>
                    <a:pt x="20" y="188"/>
                  </a:cubicBezTo>
                  <a:cubicBezTo>
                    <a:pt x="20" y="195"/>
                    <a:pt x="20" y="202"/>
                    <a:pt x="19" y="209"/>
                  </a:cubicBezTo>
                  <a:cubicBezTo>
                    <a:pt x="19" y="214"/>
                    <a:pt x="19" y="218"/>
                    <a:pt x="20" y="223"/>
                  </a:cubicBezTo>
                  <a:cubicBezTo>
                    <a:pt x="20" y="225"/>
                    <a:pt x="21" y="226"/>
                    <a:pt x="21" y="227"/>
                  </a:cubicBezTo>
                  <a:cubicBezTo>
                    <a:pt x="21" y="230"/>
                    <a:pt x="21" y="232"/>
                    <a:pt x="20" y="234"/>
                  </a:cubicBezTo>
                  <a:cubicBezTo>
                    <a:pt x="19" y="238"/>
                    <a:pt x="17" y="241"/>
                    <a:pt x="15" y="245"/>
                  </a:cubicBezTo>
                  <a:cubicBezTo>
                    <a:pt x="13" y="248"/>
                    <a:pt x="12" y="252"/>
                    <a:pt x="11" y="256"/>
                  </a:cubicBezTo>
                  <a:cubicBezTo>
                    <a:pt x="9" y="260"/>
                    <a:pt x="8" y="265"/>
                    <a:pt x="9" y="270"/>
                  </a:cubicBezTo>
                  <a:cubicBezTo>
                    <a:pt x="9" y="274"/>
                    <a:pt x="10" y="279"/>
                    <a:pt x="12" y="283"/>
                  </a:cubicBezTo>
                  <a:cubicBezTo>
                    <a:pt x="13" y="286"/>
                    <a:pt x="15" y="289"/>
                    <a:pt x="17" y="293"/>
                  </a:cubicBezTo>
                  <a:cubicBezTo>
                    <a:pt x="22" y="303"/>
                    <a:pt x="28" y="314"/>
                    <a:pt x="31" y="327"/>
                  </a:cubicBezTo>
                  <a:cubicBezTo>
                    <a:pt x="31" y="329"/>
                    <a:pt x="32" y="331"/>
                    <a:pt x="32" y="334"/>
                  </a:cubicBezTo>
                  <a:cubicBezTo>
                    <a:pt x="33" y="340"/>
                    <a:pt x="35" y="346"/>
                    <a:pt x="37" y="353"/>
                  </a:cubicBezTo>
                  <a:cubicBezTo>
                    <a:pt x="39" y="361"/>
                    <a:pt x="42" y="369"/>
                    <a:pt x="42" y="379"/>
                  </a:cubicBezTo>
                  <a:cubicBezTo>
                    <a:pt x="42" y="389"/>
                    <a:pt x="41" y="398"/>
                    <a:pt x="38" y="407"/>
                  </a:cubicBezTo>
                  <a:cubicBezTo>
                    <a:pt x="36" y="413"/>
                    <a:pt x="33" y="421"/>
                    <a:pt x="30" y="427"/>
                  </a:cubicBezTo>
                  <a:cubicBezTo>
                    <a:pt x="30" y="428"/>
                    <a:pt x="29" y="429"/>
                    <a:pt x="29" y="430"/>
                  </a:cubicBezTo>
                  <a:cubicBezTo>
                    <a:pt x="29" y="431"/>
                    <a:pt x="30" y="431"/>
                    <a:pt x="30" y="432"/>
                  </a:cubicBezTo>
                  <a:cubicBezTo>
                    <a:pt x="27" y="439"/>
                    <a:pt x="25" y="446"/>
                    <a:pt x="22" y="454"/>
                  </a:cubicBezTo>
                  <a:cubicBezTo>
                    <a:pt x="20" y="461"/>
                    <a:pt x="17" y="468"/>
                    <a:pt x="15" y="475"/>
                  </a:cubicBezTo>
                  <a:cubicBezTo>
                    <a:pt x="13" y="483"/>
                    <a:pt x="10" y="489"/>
                    <a:pt x="7" y="497"/>
                  </a:cubicBezTo>
                  <a:cubicBezTo>
                    <a:pt x="6" y="500"/>
                    <a:pt x="5" y="504"/>
                    <a:pt x="4" y="508"/>
                  </a:cubicBezTo>
                  <a:cubicBezTo>
                    <a:pt x="2" y="511"/>
                    <a:pt x="1" y="515"/>
                    <a:pt x="0" y="519"/>
                  </a:cubicBezTo>
                  <a:cubicBezTo>
                    <a:pt x="4" y="521"/>
                    <a:pt x="8" y="523"/>
                    <a:pt x="12" y="525"/>
                  </a:cubicBezTo>
                  <a:cubicBezTo>
                    <a:pt x="25" y="531"/>
                    <a:pt x="38" y="536"/>
                    <a:pt x="52" y="541"/>
                  </a:cubicBezTo>
                  <a:cubicBezTo>
                    <a:pt x="52" y="545"/>
                    <a:pt x="53" y="548"/>
                    <a:pt x="53" y="552"/>
                  </a:cubicBezTo>
                  <a:cubicBezTo>
                    <a:pt x="53" y="556"/>
                    <a:pt x="53" y="560"/>
                    <a:pt x="54" y="563"/>
                  </a:cubicBezTo>
                  <a:cubicBezTo>
                    <a:pt x="55" y="575"/>
                    <a:pt x="57" y="586"/>
                    <a:pt x="59" y="597"/>
                  </a:cubicBezTo>
                  <a:cubicBezTo>
                    <a:pt x="60" y="601"/>
                    <a:pt x="60" y="604"/>
                    <a:pt x="60" y="609"/>
                  </a:cubicBezTo>
                  <a:cubicBezTo>
                    <a:pt x="59" y="617"/>
                    <a:pt x="60" y="625"/>
                    <a:pt x="60" y="634"/>
                  </a:cubicBezTo>
                  <a:cubicBezTo>
                    <a:pt x="60" y="643"/>
                    <a:pt x="60" y="651"/>
                    <a:pt x="61" y="659"/>
                  </a:cubicBezTo>
                  <a:cubicBezTo>
                    <a:pt x="61" y="667"/>
                    <a:pt x="62" y="675"/>
                    <a:pt x="63" y="683"/>
                  </a:cubicBezTo>
                  <a:cubicBezTo>
                    <a:pt x="63" y="690"/>
                    <a:pt x="64" y="698"/>
                    <a:pt x="65" y="705"/>
                  </a:cubicBezTo>
                  <a:cubicBezTo>
                    <a:pt x="66" y="710"/>
                    <a:pt x="68" y="715"/>
                    <a:pt x="70" y="720"/>
                  </a:cubicBezTo>
                  <a:cubicBezTo>
                    <a:pt x="70" y="722"/>
                    <a:pt x="71" y="723"/>
                    <a:pt x="71" y="725"/>
                  </a:cubicBezTo>
                  <a:cubicBezTo>
                    <a:pt x="72" y="727"/>
                    <a:pt x="70" y="730"/>
                    <a:pt x="70" y="733"/>
                  </a:cubicBezTo>
                  <a:cubicBezTo>
                    <a:pt x="68" y="740"/>
                    <a:pt x="67" y="750"/>
                    <a:pt x="66" y="757"/>
                  </a:cubicBezTo>
                  <a:cubicBezTo>
                    <a:pt x="66" y="763"/>
                    <a:pt x="65" y="769"/>
                    <a:pt x="65" y="775"/>
                  </a:cubicBezTo>
                  <a:cubicBezTo>
                    <a:pt x="64" y="781"/>
                    <a:pt x="65" y="787"/>
                    <a:pt x="65" y="794"/>
                  </a:cubicBezTo>
                  <a:cubicBezTo>
                    <a:pt x="65" y="806"/>
                    <a:pt x="65" y="819"/>
                    <a:pt x="65" y="831"/>
                  </a:cubicBezTo>
                  <a:cubicBezTo>
                    <a:pt x="66" y="841"/>
                    <a:pt x="65" y="850"/>
                    <a:pt x="68" y="856"/>
                  </a:cubicBezTo>
                  <a:cubicBezTo>
                    <a:pt x="69" y="858"/>
                    <a:pt x="71" y="861"/>
                    <a:pt x="71" y="862"/>
                  </a:cubicBezTo>
                  <a:cubicBezTo>
                    <a:pt x="72" y="864"/>
                    <a:pt x="70" y="866"/>
                    <a:pt x="70" y="868"/>
                  </a:cubicBezTo>
                  <a:cubicBezTo>
                    <a:pt x="69" y="870"/>
                    <a:pt x="69" y="872"/>
                    <a:pt x="69" y="874"/>
                  </a:cubicBezTo>
                  <a:cubicBezTo>
                    <a:pt x="67" y="878"/>
                    <a:pt x="67" y="882"/>
                    <a:pt x="66" y="886"/>
                  </a:cubicBezTo>
                  <a:cubicBezTo>
                    <a:pt x="66" y="890"/>
                    <a:pt x="63" y="894"/>
                    <a:pt x="63" y="898"/>
                  </a:cubicBezTo>
                  <a:cubicBezTo>
                    <a:pt x="63" y="899"/>
                    <a:pt x="63" y="901"/>
                    <a:pt x="63" y="902"/>
                  </a:cubicBezTo>
                  <a:cubicBezTo>
                    <a:pt x="63" y="907"/>
                    <a:pt x="61" y="911"/>
                    <a:pt x="61" y="915"/>
                  </a:cubicBezTo>
                  <a:cubicBezTo>
                    <a:pt x="61" y="918"/>
                    <a:pt x="61" y="921"/>
                    <a:pt x="62" y="924"/>
                  </a:cubicBezTo>
                  <a:cubicBezTo>
                    <a:pt x="62" y="925"/>
                    <a:pt x="61" y="926"/>
                    <a:pt x="60" y="927"/>
                  </a:cubicBezTo>
                  <a:cubicBezTo>
                    <a:pt x="60" y="928"/>
                    <a:pt x="61" y="929"/>
                    <a:pt x="61" y="931"/>
                  </a:cubicBezTo>
                  <a:cubicBezTo>
                    <a:pt x="61" y="932"/>
                    <a:pt x="61" y="934"/>
                    <a:pt x="61" y="935"/>
                  </a:cubicBezTo>
                  <a:cubicBezTo>
                    <a:pt x="61" y="938"/>
                    <a:pt x="60" y="942"/>
                    <a:pt x="61" y="944"/>
                  </a:cubicBezTo>
                  <a:cubicBezTo>
                    <a:pt x="62" y="946"/>
                    <a:pt x="65" y="946"/>
                    <a:pt x="68" y="947"/>
                  </a:cubicBezTo>
                  <a:cubicBezTo>
                    <a:pt x="70" y="948"/>
                    <a:pt x="73" y="949"/>
                    <a:pt x="75" y="949"/>
                  </a:cubicBezTo>
                  <a:cubicBezTo>
                    <a:pt x="78" y="950"/>
                    <a:pt x="80" y="947"/>
                    <a:pt x="82" y="948"/>
                  </a:cubicBezTo>
                  <a:cubicBezTo>
                    <a:pt x="83" y="948"/>
                    <a:pt x="83" y="948"/>
                    <a:pt x="84" y="948"/>
                  </a:cubicBezTo>
                  <a:cubicBezTo>
                    <a:pt x="85" y="949"/>
                    <a:pt x="85" y="949"/>
                    <a:pt x="85" y="950"/>
                  </a:cubicBezTo>
                  <a:cubicBezTo>
                    <a:pt x="89" y="953"/>
                    <a:pt x="93" y="955"/>
                    <a:pt x="97" y="956"/>
                  </a:cubicBezTo>
                  <a:cubicBezTo>
                    <a:pt x="103" y="958"/>
                    <a:pt x="111" y="959"/>
                    <a:pt x="118" y="960"/>
                  </a:cubicBezTo>
                  <a:cubicBezTo>
                    <a:pt x="134" y="961"/>
                    <a:pt x="149" y="960"/>
                    <a:pt x="161" y="955"/>
                  </a:cubicBezTo>
                  <a:cubicBezTo>
                    <a:pt x="161" y="953"/>
                    <a:pt x="162" y="951"/>
                    <a:pt x="161" y="950"/>
                  </a:cubicBezTo>
                  <a:cubicBezTo>
                    <a:pt x="161" y="949"/>
                    <a:pt x="159" y="949"/>
                    <a:pt x="159" y="949"/>
                  </a:cubicBezTo>
                  <a:cubicBezTo>
                    <a:pt x="159" y="946"/>
                    <a:pt x="159" y="944"/>
                    <a:pt x="158" y="942"/>
                  </a:cubicBezTo>
                  <a:cubicBezTo>
                    <a:pt x="165" y="943"/>
                    <a:pt x="174" y="942"/>
                    <a:pt x="183" y="942"/>
                  </a:cubicBezTo>
                  <a:cubicBezTo>
                    <a:pt x="192" y="942"/>
                    <a:pt x="201" y="943"/>
                    <a:pt x="206" y="940"/>
                  </a:cubicBezTo>
                  <a:cubicBezTo>
                    <a:pt x="209" y="939"/>
                    <a:pt x="212" y="937"/>
                    <a:pt x="211" y="933"/>
                  </a:cubicBezTo>
                  <a:cubicBezTo>
                    <a:pt x="210" y="931"/>
                    <a:pt x="209" y="931"/>
                    <a:pt x="209" y="930"/>
                  </a:cubicBezTo>
                  <a:cubicBezTo>
                    <a:pt x="209" y="928"/>
                    <a:pt x="208" y="925"/>
                    <a:pt x="207" y="924"/>
                  </a:cubicBezTo>
                  <a:cubicBezTo>
                    <a:pt x="204" y="920"/>
                    <a:pt x="199" y="920"/>
                    <a:pt x="192" y="919"/>
                  </a:cubicBezTo>
                  <a:cubicBezTo>
                    <a:pt x="188" y="919"/>
                    <a:pt x="185" y="919"/>
                    <a:pt x="182" y="918"/>
                  </a:cubicBezTo>
                  <a:cubicBezTo>
                    <a:pt x="174" y="917"/>
                    <a:pt x="169" y="915"/>
                    <a:pt x="166" y="911"/>
                  </a:cubicBezTo>
                  <a:cubicBezTo>
                    <a:pt x="166" y="908"/>
                    <a:pt x="166" y="905"/>
                    <a:pt x="166" y="902"/>
                  </a:cubicBezTo>
                  <a:cubicBezTo>
                    <a:pt x="165" y="899"/>
                    <a:pt x="165" y="896"/>
                    <a:pt x="164" y="893"/>
                  </a:cubicBezTo>
                  <a:cubicBezTo>
                    <a:pt x="163" y="891"/>
                    <a:pt x="161" y="890"/>
                    <a:pt x="161" y="888"/>
                  </a:cubicBezTo>
                  <a:cubicBezTo>
                    <a:pt x="161" y="885"/>
                    <a:pt x="164" y="885"/>
                    <a:pt x="166" y="884"/>
                  </a:cubicBezTo>
                  <a:cubicBezTo>
                    <a:pt x="171" y="881"/>
                    <a:pt x="172" y="874"/>
                    <a:pt x="174" y="868"/>
                  </a:cubicBezTo>
                  <a:cubicBezTo>
                    <a:pt x="178" y="851"/>
                    <a:pt x="182" y="835"/>
                    <a:pt x="185" y="818"/>
                  </a:cubicBezTo>
                  <a:cubicBezTo>
                    <a:pt x="191" y="784"/>
                    <a:pt x="198" y="751"/>
                    <a:pt x="203" y="715"/>
                  </a:cubicBezTo>
                  <a:cubicBezTo>
                    <a:pt x="204" y="708"/>
                    <a:pt x="204" y="700"/>
                    <a:pt x="205" y="693"/>
                  </a:cubicBezTo>
                  <a:cubicBezTo>
                    <a:pt x="206" y="678"/>
                    <a:pt x="207" y="663"/>
                    <a:pt x="208" y="648"/>
                  </a:cubicBezTo>
                  <a:cubicBezTo>
                    <a:pt x="209" y="640"/>
                    <a:pt x="210" y="633"/>
                    <a:pt x="210" y="625"/>
                  </a:cubicBezTo>
                  <a:cubicBezTo>
                    <a:pt x="210" y="610"/>
                    <a:pt x="208" y="595"/>
                    <a:pt x="208" y="579"/>
                  </a:cubicBezTo>
                  <a:cubicBezTo>
                    <a:pt x="207" y="563"/>
                    <a:pt x="206" y="548"/>
                    <a:pt x="206" y="532"/>
                  </a:cubicBezTo>
                  <a:cubicBezTo>
                    <a:pt x="216" y="534"/>
                    <a:pt x="227" y="540"/>
                    <a:pt x="241" y="541"/>
                  </a:cubicBezTo>
                  <a:cubicBezTo>
                    <a:pt x="244" y="541"/>
                    <a:pt x="247" y="541"/>
                    <a:pt x="251" y="542"/>
                  </a:cubicBezTo>
                  <a:cubicBezTo>
                    <a:pt x="254" y="542"/>
                    <a:pt x="258" y="543"/>
                    <a:pt x="260" y="541"/>
                  </a:cubicBezTo>
                  <a:cubicBezTo>
                    <a:pt x="261" y="541"/>
                    <a:pt x="261" y="541"/>
                    <a:pt x="261" y="541"/>
                  </a:cubicBezTo>
                  <a:cubicBezTo>
                    <a:pt x="263" y="539"/>
                    <a:pt x="262" y="536"/>
                    <a:pt x="261" y="532"/>
                  </a:cubicBezTo>
                  <a:cubicBezTo>
                    <a:pt x="259" y="525"/>
                    <a:pt x="257" y="517"/>
                    <a:pt x="255" y="510"/>
                  </a:cubicBezTo>
                  <a:cubicBezTo>
                    <a:pt x="254" y="506"/>
                    <a:pt x="252" y="501"/>
                    <a:pt x="251" y="496"/>
                  </a:cubicBezTo>
                  <a:cubicBezTo>
                    <a:pt x="249" y="491"/>
                    <a:pt x="248" y="486"/>
                    <a:pt x="247" y="481"/>
                  </a:cubicBezTo>
                  <a:cubicBezTo>
                    <a:pt x="245" y="471"/>
                    <a:pt x="242" y="462"/>
                    <a:pt x="239" y="452"/>
                  </a:cubicBezTo>
                  <a:cubicBezTo>
                    <a:pt x="236" y="443"/>
                    <a:pt x="234" y="433"/>
                    <a:pt x="231" y="423"/>
                  </a:cubicBezTo>
                  <a:cubicBezTo>
                    <a:pt x="229" y="419"/>
                    <a:pt x="228" y="414"/>
                    <a:pt x="227" y="409"/>
                  </a:cubicBezTo>
                  <a:cubicBezTo>
                    <a:pt x="225" y="405"/>
                    <a:pt x="223" y="400"/>
                    <a:pt x="222" y="395"/>
                  </a:cubicBezTo>
                  <a:cubicBezTo>
                    <a:pt x="219" y="386"/>
                    <a:pt x="217" y="376"/>
                    <a:pt x="214" y="366"/>
                  </a:cubicBezTo>
                  <a:cubicBezTo>
                    <a:pt x="211" y="357"/>
                    <a:pt x="209" y="347"/>
                    <a:pt x="206" y="338"/>
                  </a:cubicBezTo>
                  <a:cubicBezTo>
                    <a:pt x="203" y="331"/>
                    <a:pt x="201" y="324"/>
                    <a:pt x="199" y="317"/>
                  </a:cubicBezTo>
                  <a:cubicBezTo>
                    <a:pt x="198" y="315"/>
                    <a:pt x="196" y="311"/>
                    <a:pt x="196" y="310"/>
                  </a:cubicBezTo>
                  <a:cubicBezTo>
                    <a:pt x="197" y="309"/>
                    <a:pt x="199" y="307"/>
                    <a:pt x="200" y="306"/>
                  </a:cubicBezTo>
                  <a:cubicBezTo>
                    <a:pt x="204" y="302"/>
                    <a:pt x="208" y="299"/>
                    <a:pt x="212" y="296"/>
                  </a:cubicBezTo>
                  <a:cubicBezTo>
                    <a:pt x="217" y="291"/>
                    <a:pt x="223" y="287"/>
                    <a:pt x="228" y="283"/>
                  </a:cubicBezTo>
                  <a:cubicBezTo>
                    <a:pt x="234" y="279"/>
                    <a:pt x="238" y="274"/>
                    <a:pt x="241" y="268"/>
                  </a:cubicBezTo>
                  <a:cubicBezTo>
                    <a:pt x="243" y="265"/>
                    <a:pt x="245" y="262"/>
                    <a:pt x="247" y="259"/>
                  </a:cubicBezTo>
                  <a:cubicBezTo>
                    <a:pt x="248" y="258"/>
                    <a:pt x="249" y="256"/>
                    <a:pt x="250" y="255"/>
                  </a:cubicBezTo>
                  <a:cubicBezTo>
                    <a:pt x="254" y="252"/>
                    <a:pt x="277" y="218"/>
                    <a:pt x="277" y="217"/>
                  </a:cubicBezTo>
                  <a:cubicBezTo>
                    <a:pt x="280" y="215"/>
                    <a:pt x="281" y="212"/>
                    <a:pt x="284" y="209"/>
                  </a:cubicBezTo>
                  <a:cubicBezTo>
                    <a:pt x="285" y="206"/>
                    <a:pt x="288" y="203"/>
                    <a:pt x="289" y="200"/>
                  </a:cubicBezTo>
                  <a:cubicBezTo>
                    <a:pt x="291" y="197"/>
                    <a:pt x="293" y="194"/>
                    <a:pt x="295" y="191"/>
                  </a:cubicBezTo>
                  <a:cubicBezTo>
                    <a:pt x="296" y="190"/>
                    <a:pt x="297" y="189"/>
                    <a:pt x="298" y="187"/>
                  </a:cubicBezTo>
                  <a:cubicBezTo>
                    <a:pt x="299" y="186"/>
                    <a:pt x="302" y="184"/>
                    <a:pt x="302" y="183"/>
                  </a:cubicBezTo>
                  <a:cubicBezTo>
                    <a:pt x="301" y="182"/>
                    <a:pt x="299" y="180"/>
                    <a:pt x="298" y="180"/>
                  </a:cubicBezTo>
                  <a:cubicBezTo>
                    <a:pt x="296" y="178"/>
                    <a:pt x="295" y="178"/>
                    <a:pt x="294" y="177"/>
                  </a:cubicBezTo>
                  <a:cubicBezTo>
                    <a:pt x="294" y="175"/>
                    <a:pt x="295" y="175"/>
                    <a:pt x="296" y="174"/>
                  </a:cubicBezTo>
                  <a:cubicBezTo>
                    <a:pt x="296" y="172"/>
                    <a:pt x="298" y="168"/>
                    <a:pt x="299" y="167"/>
                  </a:cubicBezTo>
                  <a:cubicBezTo>
                    <a:pt x="300" y="166"/>
                    <a:pt x="300" y="165"/>
                    <a:pt x="301" y="165"/>
                  </a:cubicBezTo>
                  <a:cubicBezTo>
                    <a:pt x="303" y="161"/>
                    <a:pt x="305" y="157"/>
                    <a:pt x="307" y="153"/>
                  </a:cubicBezTo>
                  <a:cubicBezTo>
                    <a:pt x="308" y="151"/>
                    <a:pt x="310" y="143"/>
                    <a:pt x="311" y="142"/>
                  </a:cubicBezTo>
                  <a:cubicBezTo>
                    <a:pt x="311" y="140"/>
                    <a:pt x="310" y="140"/>
                    <a:pt x="310" y="139"/>
                  </a:cubicBezTo>
                  <a:cubicBezTo>
                    <a:pt x="313" y="133"/>
                    <a:pt x="316" y="126"/>
                    <a:pt x="320" y="121"/>
                  </a:cubicBezTo>
                  <a:cubicBezTo>
                    <a:pt x="322" y="118"/>
                    <a:pt x="325" y="116"/>
                    <a:pt x="327" y="114"/>
                  </a:cubicBezTo>
                  <a:cubicBezTo>
                    <a:pt x="329" y="111"/>
                    <a:pt x="331" y="108"/>
                    <a:pt x="332" y="105"/>
                  </a:cubicBezTo>
                  <a:cubicBezTo>
                    <a:pt x="334" y="102"/>
                    <a:pt x="336" y="99"/>
                    <a:pt x="337" y="95"/>
                  </a:cubicBezTo>
                  <a:cubicBezTo>
                    <a:pt x="338" y="92"/>
                    <a:pt x="339" y="89"/>
                    <a:pt x="341" y="85"/>
                  </a:cubicBezTo>
                  <a:cubicBezTo>
                    <a:pt x="342" y="82"/>
                    <a:pt x="344" y="79"/>
                    <a:pt x="346" y="76"/>
                  </a:cubicBezTo>
                  <a:cubicBezTo>
                    <a:pt x="347" y="74"/>
                    <a:pt x="351" y="68"/>
                    <a:pt x="348" y="66"/>
                  </a:cubicBezTo>
                  <a:cubicBezTo>
                    <a:pt x="346" y="64"/>
                    <a:pt x="344" y="67"/>
                    <a:pt x="342" y="69"/>
                  </a:cubicBezTo>
                  <a:cubicBezTo>
                    <a:pt x="341" y="71"/>
                    <a:pt x="340" y="74"/>
                    <a:pt x="339" y="74"/>
                  </a:cubicBezTo>
                  <a:cubicBezTo>
                    <a:pt x="339" y="73"/>
                    <a:pt x="340" y="71"/>
                    <a:pt x="341" y="70"/>
                  </a:cubicBezTo>
                  <a:cubicBezTo>
                    <a:pt x="342" y="67"/>
                    <a:pt x="343" y="63"/>
                    <a:pt x="344" y="60"/>
                  </a:cubicBezTo>
                  <a:cubicBezTo>
                    <a:pt x="345" y="59"/>
                    <a:pt x="346" y="57"/>
                    <a:pt x="346" y="55"/>
                  </a:cubicBezTo>
                  <a:cubicBezTo>
                    <a:pt x="345" y="54"/>
                    <a:pt x="343" y="53"/>
                    <a:pt x="341" y="54"/>
                  </a:cubicBezTo>
                  <a:cubicBezTo>
                    <a:pt x="341" y="52"/>
                    <a:pt x="342" y="51"/>
                    <a:pt x="342" y="49"/>
                  </a:cubicBezTo>
                  <a:cubicBezTo>
                    <a:pt x="341" y="48"/>
                    <a:pt x="341" y="47"/>
                    <a:pt x="339" y="47"/>
                  </a:cubicBezTo>
                  <a:cubicBezTo>
                    <a:pt x="335" y="48"/>
                    <a:pt x="333" y="54"/>
                    <a:pt x="331" y="58"/>
                  </a:cubicBezTo>
                  <a:cubicBezTo>
                    <a:pt x="330" y="60"/>
                    <a:pt x="329" y="62"/>
                    <a:pt x="328" y="64"/>
                  </a:cubicBezTo>
                  <a:cubicBezTo>
                    <a:pt x="327" y="67"/>
                    <a:pt x="325" y="69"/>
                    <a:pt x="325" y="71"/>
                  </a:cubicBezTo>
                  <a:cubicBezTo>
                    <a:pt x="324" y="73"/>
                    <a:pt x="324" y="78"/>
                    <a:pt x="321" y="78"/>
                  </a:cubicBezTo>
                  <a:cubicBezTo>
                    <a:pt x="320" y="77"/>
                    <a:pt x="321" y="76"/>
                    <a:pt x="321" y="75"/>
                  </a:cubicBezTo>
                  <a:cubicBezTo>
                    <a:pt x="323" y="71"/>
                    <a:pt x="323" y="68"/>
                    <a:pt x="324" y="63"/>
                  </a:cubicBezTo>
                  <a:cubicBezTo>
                    <a:pt x="324" y="61"/>
                    <a:pt x="325" y="58"/>
                    <a:pt x="326" y="55"/>
                  </a:cubicBezTo>
                  <a:cubicBezTo>
                    <a:pt x="326" y="53"/>
                    <a:pt x="327" y="49"/>
                    <a:pt x="325" y="48"/>
                  </a:cubicBezTo>
                  <a:cubicBezTo>
                    <a:pt x="322" y="48"/>
                    <a:pt x="320" y="51"/>
                    <a:pt x="319" y="54"/>
                  </a:cubicBezTo>
                  <a:cubicBezTo>
                    <a:pt x="318" y="57"/>
                    <a:pt x="318" y="59"/>
                    <a:pt x="316" y="62"/>
                  </a:cubicBezTo>
                  <a:cubicBezTo>
                    <a:pt x="316" y="64"/>
                    <a:pt x="315" y="67"/>
                    <a:pt x="313" y="69"/>
                  </a:cubicBezTo>
                  <a:cubicBezTo>
                    <a:pt x="312" y="72"/>
                    <a:pt x="312" y="75"/>
                    <a:pt x="310" y="77"/>
                  </a:cubicBezTo>
                  <a:cubicBezTo>
                    <a:pt x="309" y="79"/>
                    <a:pt x="308" y="80"/>
                    <a:pt x="306" y="82"/>
                  </a:cubicBezTo>
                  <a:cubicBezTo>
                    <a:pt x="305" y="84"/>
                    <a:pt x="303" y="86"/>
                    <a:pt x="302" y="87"/>
                  </a:cubicBezTo>
                  <a:cubicBezTo>
                    <a:pt x="300" y="88"/>
                    <a:pt x="298" y="88"/>
                    <a:pt x="296" y="88"/>
                  </a:cubicBezTo>
                  <a:cubicBezTo>
                    <a:pt x="294" y="87"/>
                    <a:pt x="294" y="85"/>
                    <a:pt x="293" y="83"/>
                  </a:cubicBezTo>
                  <a:cubicBezTo>
                    <a:pt x="292" y="80"/>
                    <a:pt x="290" y="76"/>
                    <a:pt x="287" y="74"/>
                  </a:cubicBezTo>
                  <a:cubicBezTo>
                    <a:pt x="285" y="73"/>
                    <a:pt x="280" y="72"/>
                    <a:pt x="279" y="75"/>
                  </a:cubicBezTo>
                  <a:cubicBezTo>
                    <a:pt x="279" y="76"/>
                    <a:pt x="281" y="78"/>
                    <a:pt x="282" y="79"/>
                  </a:cubicBezTo>
                  <a:cubicBezTo>
                    <a:pt x="282" y="80"/>
                    <a:pt x="283" y="81"/>
                    <a:pt x="283" y="82"/>
                  </a:cubicBezTo>
                  <a:cubicBezTo>
                    <a:pt x="283" y="82"/>
                    <a:pt x="284" y="83"/>
                    <a:pt x="284" y="84"/>
                  </a:cubicBezTo>
                  <a:cubicBezTo>
                    <a:pt x="285" y="88"/>
                    <a:pt x="284" y="92"/>
                    <a:pt x="285" y="97"/>
                  </a:cubicBezTo>
                  <a:cubicBezTo>
                    <a:pt x="285" y="97"/>
                    <a:pt x="285" y="97"/>
                    <a:pt x="285" y="98"/>
                  </a:cubicBezTo>
                  <a:cubicBezTo>
                    <a:pt x="286" y="100"/>
                    <a:pt x="287" y="103"/>
                    <a:pt x="289" y="105"/>
                  </a:cubicBezTo>
                  <a:cubicBezTo>
                    <a:pt x="289" y="107"/>
                    <a:pt x="290" y="108"/>
                    <a:pt x="290" y="109"/>
                  </a:cubicBezTo>
                  <a:cubicBezTo>
                    <a:pt x="291" y="111"/>
                    <a:pt x="292" y="112"/>
                    <a:pt x="293" y="113"/>
                  </a:cubicBezTo>
                  <a:cubicBezTo>
                    <a:pt x="293" y="115"/>
                    <a:pt x="292" y="118"/>
                    <a:pt x="291" y="119"/>
                  </a:cubicBezTo>
                  <a:cubicBezTo>
                    <a:pt x="291" y="121"/>
                    <a:pt x="289" y="122"/>
                    <a:pt x="289" y="124"/>
                  </a:cubicBezTo>
                  <a:cubicBezTo>
                    <a:pt x="287" y="125"/>
                    <a:pt x="284" y="131"/>
                    <a:pt x="284" y="132"/>
                  </a:cubicBezTo>
                  <a:cubicBezTo>
                    <a:pt x="281" y="136"/>
                    <a:pt x="278" y="140"/>
                    <a:pt x="276" y="143"/>
                  </a:cubicBezTo>
                  <a:cubicBezTo>
                    <a:pt x="274" y="146"/>
                    <a:pt x="273" y="148"/>
                    <a:pt x="272" y="149"/>
                  </a:cubicBezTo>
                  <a:cubicBezTo>
                    <a:pt x="272" y="150"/>
                    <a:pt x="271" y="151"/>
                    <a:pt x="271" y="152"/>
                  </a:cubicBezTo>
                  <a:cubicBezTo>
                    <a:pt x="271" y="153"/>
                    <a:pt x="270" y="154"/>
                    <a:pt x="269" y="155"/>
                  </a:cubicBezTo>
                  <a:cubicBezTo>
                    <a:pt x="268" y="155"/>
                    <a:pt x="267" y="154"/>
                    <a:pt x="266" y="155"/>
                  </a:cubicBezTo>
                  <a:cubicBezTo>
                    <a:pt x="263" y="158"/>
                    <a:pt x="261" y="161"/>
                    <a:pt x="259" y="164"/>
                  </a:cubicBezTo>
                  <a:cubicBezTo>
                    <a:pt x="257" y="165"/>
                    <a:pt x="256" y="166"/>
                    <a:pt x="255" y="168"/>
                  </a:cubicBezTo>
                  <a:cubicBezTo>
                    <a:pt x="252" y="171"/>
                    <a:pt x="250" y="175"/>
                    <a:pt x="248" y="177"/>
                  </a:cubicBezTo>
                  <a:cubicBezTo>
                    <a:pt x="246" y="179"/>
                    <a:pt x="245" y="180"/>
                    <a:pt x="243" y="181"/>
                  </a:cubicBezTo>
                  <a:cubicBezTo>
                    <a:pt x="243" y="182"/>
                    <a:pt x="242" y="183"/>
                    <a:pt x="242" y="183"/>
                  </a:cubicBezTo>
                  <a:cubicBezTo>
                    <a:pt x="241" y="184"/>
                    <a:pt x="240" y="185"/>
                    <a:pt x="240" y="185"/>
                  </a:cubicBezTo>
                  <a:cubicBezTo>
                    <a:pt x="237" y="188"/>
                    <a:pt x="235" y="192"/>
                    <a:pt x="232" y="195"/>
                  </a:cubicBezTo>
                  <a:cubicBezTo>
                    <a:pt x="231" y="196"/>
                    <a:pt x="230" y="197"/>
                    <a:pt x="229" y="199"/>
                  </a:cubicBezTo>
                  <a:cubicBezTo>
                    <a:pt x="226" y="202"/>
                    <a:pt x="224" y="205"/>
                    <a:pt x="221" y="207"/>
                  </a:cubicBezTo>
                  <a:cubicBezTo>
                    <a:pt x="219" y="210"/>
                    <a:pt x="217" y="214"/>
                    <a:pt x="214" y="217"/>
                  </a:cubicBezTo>
                  <a:cubicBezTo>
                    <a:pt x="212" y="220"/>
                    <a:pt x="209" y="223"/>
                    <a:pt x="207" y="226"/>
                  </a:cubicBezTo>
                  <a:cubicBezTo>
                    <a:pt x="200" y="229"/>
                    <a:pt x="197" y="236"/>
                    <a:pt x="193" y="243"/>
                  </a:cubicBezTo>
                  <a:cubicBezTo>
                    <a:pt x="191" y="245"/>
                    <a:pt x="188" y="245"/>
                    <a:pt x="186" y="246"/>
                  </a:cubicBezTo>
                  <a:cubicBezTo>
                    <a:pt x="184" y="247"/>
                    <a:pt x="182" y="250"/>
                    <a:pt x="180" y="251"/>
                  </a:cubicBezTo>
                  <a:cubicBezTo>
                    <a:pt x="178" y="253"/>
                    <a:pt x="176" y="253"/>
                    <a:pt x="175" y="254"/>
                  </a:cubicBezTo>
                  <a:cubicBezTo>
                    <a:pt x="174" y="254"/>
                    <a:pt x="174" y="255"/>
                    <a:pt x="173" y="255"/>
                  </a:cubicBezTo>
                  <a:cubicBezTo>
                    <a:pt x="172" y="254"/>
                    <a:pt x="171" y="252"/>
                    <a:pt x="170" y="251"/>
                  </a:cubicBezTo>
                  <a:cubicBezTo>
                    <a:pt x="166" y="246"/>
                    <a:pt x="160" y="244"/>
                    <a:pt x="153" y="243"/>
                  </a:cubicBezTo>
                  <a:cubicBezTo>
                    <a:pt x="160" y="239"/>
                    <a:pt x="168" y="239"/>
                    <a:pt x="168" y="229"/>
                  </a:cubicBezTo>
                  <a:cubicBezTo>
                    <a:pt x="168" y="228"/>
                    <a:pt x="169" y="215"/>
                    <a:pt x="169" y="211"/>
                  </a:cubicBezTo>
                  <a:cubicBezTo>
                    <a:pt x="169" y="209"/>
                    <a:pt x="168" y="202"/>
                    <a:pt x="167" y="201"/>
                  </a:cubicBezTo>
                  <a:cubicBezTo>
                    <a:pt x="167" y="200"/>
                    <a:pt x="166" y="199"/>
                    <a:pt x="166" y="197"/>
                  </a:cubicBezTo>
                  <a:cubicBezTo>
                    <a:pt x="166" y="196"/>
                    <a:pt x="170" y="194"/>
                    <a:pt x="169" y="192"/>
                  </a:cubicBezTo>
                  <a:cubicBezTo>
                    <a:pt x="169" y="190"/>
                    <a:pt x="164" y="190"/>
                    <a:pt x="163" y="188"/>
                  </a:cubicBezTo>
                  <a:cubicBezTo>
                    <a:pt x="164" y="187"/>
                    <a:pt x="159" y="169"/>
                    <a:pt x="156" y="165"/>
                  </a:cubicBezTo>
                  <a:cubicBezTo>
                    <a:pt x="155" y="164"/>
                    <a:pt x="155" y="162"/>
                    <a:pt x="154" y="161"/>
                  </a:cubicBezTo>
                  <a:cubicBezTo>
                    <a:pt x="153" y="159"/>
                    <a:pt x="151" y="158"/>
                    <a:pt x="151" y="157"/>
                  </a:cubicBezTo>
                  <a:cubicBezTo>
                    <a:pt x="151" y="156"/>
                    <a:pt x="152" y="156"/>
                    <a:pt x="152" y="154"/>
                  </a:cubicBezTo>
                  <a:cubicBezTo>
                    <a:pt x="152" y="154"/>
                    <a:pt x="152" y="153"/>
                    <a:pt x="152" y="152"/>
                  </a:cubicBezTo>
                  <a:cubicBezTo>
                    <a:pt x="151" y="151"/>
                    <a:pt x="151" y="150"/>
                    <a:pt x="151" y="150"/>
                  </a:cubicBezTo>
                  <a:cubicBezTo>
                    <a:pt x="151" y="149"/>
                    <a:pt x="150" y="148"/>
                    <a:pt x="150" y="148"/>
                  </a:cubicBezTo>
                  <a:cubicBezTo>
                    <a:pt x="149" y="147"/>
                    <a:pt x="149" y="146"/>
                    <a:pt x="149" y="146"/>
                  </a:cubicBezTo>
                  <a:cubicBezTo>
                    <a:pt x="148" y="144"/>
                    <a:pt x="147" y="144"/>
                    <a:pt x="145" y="143"/>
                  </a:cubicBezTo>
                  <a:cubicBezTo>
                    <a:pt x="144" y="141"/>
                    <a:pt x="143" y="140"/>
                    <a:pt x="142" y="140"/>
                  </a:cubicBezTo>
                  <a:cubicBezTo>
                    <a:pt x="142" y="139"/>
                    <a:pt x="142" y="139"/>
                    <a:pt x="141" y="139"/>
                  </a:cubicBezTo>
                  <a:cubicBezTo>
                    <a:pt x="137" y="138"/>
                    <a:pt x="134" y="138"/>
                    <a:pt x="130" y="138"/>
                  </a:cubicBezTo>
                  <a:cubicBezTo>
                    <a:pt x="128" y="138"/>
                    <a:pt x="120" y="138"/>
                    <a:pt x="113" y="140"/>
                  </a:cubicBezTo>
                  <a:close/>
                </a:path>
              </a:pathLst>
            </a:custGeom>
            <a:solidFill>
              <a:srgbClr val="000000"/>
            </a:solidFill>
            <a:ln w="1270">
              <a:solidFill>
                <a:schemeClr val="lt1">
                  <a:hueOff val="0"/>
                  <a:satOff val="0"/>
                  <a:lumOff val="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36" name="Text Placehold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1662360" y="4941554"/>
            <a:ext cx="1280160" cy="838186"/>
          </a:xfrm>
          <a:solidFill>
            <a:schemeClr val="bg1">
              <a:alpha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lIns="45720" rIns="45720" anchor="ctr" anchorCtr="0">
            <a:normAutofit/>
          </a:bodyPr>
          <a:lstStyle>
            <a:lvl1pPr marL="0" indent="0">
              <a:buFontTx/>
              <a:buNone/>
              <a:defRPr sz="16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7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442136" y="4941554"/>
            <a:ext cx="1280160" cy="838186"/>
          </a:xfrm>
          <a:solidFill>
            <a:schemeClr val="bg1">
              <a:alpha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lIns="45720" rIns="45720" anchor="ctr" anchorCtr="0">
            <a:normAutofit/>
          </a:bodyPr>
          <a:lstStyle>
            <a:lvl1pPr marL="0" indent="0">
              <a:buFontTx/>
              <a:buNone/>
              <a:defRPr sz="16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5832024" y="4941554"/>
            <a:ext cx="1280160" cy="838186"/>
          </a:xfrm>
          <a:solidFill>
            <a:schemeClr val="bg1">
              <a:alpha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lIns="45720" rIns="45720" anchor="ctr" anchorCtr="0">
            <a:normAutofit/>
          </a:bodyPr>
          <a:lstStyle>
            <a:lvl1pPr marL="0" indent="0">
              <a:buFontTx/>
              <a:buNone/>
              <a:defRPr sz="16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7230037" y="4941554"/>
            <a:ext cx="1280160" cy="838186"/>
          </a:xfrm>
          <a:solidFill>
            <a:schemeClr val="bg1">
              <a:alpha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lIns="45720" rIns="45720" anchor="ctr" anchorCtr="0">
            <a:normAutofit/>
          </a:bodyPr>
          <a:lstStyle>
            <a:lvl1pPr marL="0" indent="0">
              <a:buFontTx/>
              <a:buNone/>
              <a:defRPr sz="16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0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1634976" y="3907532"/>
            <a:ext cx="1293212" cy="648072"/>
          </a:xfrm>
          <a:noFill/>
          <a:ln>
            <a:noFill/>
          </a:ln>
        </p:spPr>
        <p:txBody>
          <a:bodyPr lIns="0" rIns="0" anchor="ctr" anchorCtr="0">
            <a:normAutofit/>
          </a:bodyPr>
          <a:lstStyle>
            <a:lvl1pPr marL="0" indent="0" algn="ctr">
              <a:buFontTx/>
              <a:buNone/>
              <a:defRPr sz="2000" b="1" cap="none" baseline="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41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3042900" y="3428876"/>
            <a:ext cx="1293212" cy="648072"/>
          </a:xfrm>
          <a:noFill/>
          <a:ln>
            <a:noFill/>
          </a:ln>
        </p:spPr>
        <p:txBody>
          <a:bodyPr lIns="0" rIns="0" anchor="ctr" anchorCtr="0">
            <a:normAutofit/>
          </a:bodyPr>
          <a:lstStyle>
            <a:lvl1pPr marL="0" indent="0" algn="ctr">
              <a:buFontTx/>
              <a:buNone/>
              <a:defRPr sz="2000" b="1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43" name="Text Placeholder 22"/>
          <p:cNvSpPr>
            <a:spLocks noGrp="1"/>
          </p:cNvSpPr>
          <p:nvPr>
            <p:ph type="body" sz="quarter" idx="20" hasCustomPrompt="1"/>
          </p:nvPr>
        </p:nvSpPr>
        <p:spPr>
          <a:xfrm>
            <a:off x="5811440" y="2568059"/>
            <a:ext cx="1293212" cy="648072"/>
          </a:xfrm>
          <a:noFill/>
          <a:ln>
            <a:noFill/>
          </a:ln>
        </p:spPr>
        <p:txBody>
          <a:bodyPr lIns="0" rIns="0" anchor="ctr" anchorCtr="0">
            <a:normAutofit/>
          </a:bodyPr>
          <a:lstStyle>
            <a:lvl1pPr marL="0" indent="0" algn="ctr">
              <a:buFontTx/>
              <a:buNone/>
              <a:defRPr sz="2000" b="1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44" name="Text Placeholder 22"/>
          <p:cNvSpPr>
            <a:spLocks noGrp="1"/>
          </p:cNvSpPr>
          <p:nvPr>
            <p:ph type="body" sz="quarter" idx="21" hasCustomPrompt="1"/>
          </p:nvPr>
        </p:nvSpPr>
        <p:spPr>
          <a:xfrm>
            <a:off x="7470556" y="1747292"/>
            <a:ext cx="1077188" cy="1033512"/>
          </a:xfrm>
          <a:noFill/>
          <a:ln>
            <a:noFill/>
          </a:ln>
        </p:spPr>
        <p:txBody>
          <a:bodyPr lIns="0" rIns="0" anchor="b" anchorCtr="0">
            <a:normAutofit/>
          </a:bodyPr>
          <a:lstStyle>
            <a:lvl1pPr marL="0" indent="0" algn="ctr">
              <a:buFontTx/>
              <a:buNone/>
              <a:defRPr sz="2000" b="1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45" name="Text Placeholder 22"/>
          <p:cNvSpPr>
            <a:spLocks noGrp="1"/>
          </p:cNvSpPr>
          <p:nvPr>
            <p:ph type="body" sz="quarter" idx="22" hasCustomPrompt="1"/>
          </p:nvPr>
        </p:nvSpPr>
        <p:spPr>
          <a:xfrm>
            <a:off x="3052248" y="4941554"/>
            <a:ext cx="1280160" cy="838186"/>
          </a:xfrm>
          <a:solidFill>
            <a:schemeClr val="bg1">
              <a:alpha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lIns="45720" rIns="45720" anchor="ctr" anchorCtr="0">
            <a:normAutofit/>
          </a:bodyPr>
          <a:lstStyle>
            <a:lvl1pPr marL="0" indent="0">
              <a:buFontTx/>
              <a:buNone/>
              <a:defRPr sz="1600" b="1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221784D7-8E16-4FF6-94D5-E2DDACF2865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48673" y="2996952"/>
            <a:ext cx="1293212" cy="648072"/>
          </a:xfrm>
          <a:noFill/>
          <a:ln>
            <a:noFill/>
          </a:ln>
        </p:spPr>
        <p:txBody>
          <a:bodyPr lIns="0" rIns="0" anchor="ctr" anchorCtr="0">
            <a:normAutofit/>
          </a:bodyPr>
          <a:lstStyle>
            <a:lvl1pPr marL="0" indent="0" algn="ctr">
              <a:buFontTx/>
              <a:buNone/>
              <a:defRPr sz="2000" b="1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</p:spTree>
    <p:extLst>
      <p:ext uri="{BB962C8B-B14F-4D97-AF65-F5344CB8AC3E}">
        <p14:creationId xmlns:p14="http://schemas.microsoft.com/office/powerpoint/2010/main" val="364874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rcular Approa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grpSp>
        <p:nvGrpSpPr>
          <p:cNvPr id="47" name="Group 46"/>
          <p:cNvGrpSpPr/>
          <p:nvPr>
            <p:custDataLst>
              <p:tags r:id="rId3"/>
            </p:custDataLst>
          </p:nvPr>
        </p:nvGrpSpPr>
        <p:grpSpPr>
          <a:xfrm>
            <a:off x="1329217" y="1903093"/>
            <a:ext cx="7294016" cy="4190203"/>
            <a:chOff x="508345" y="1484658"/>
            <a:chExt cx="8160167" cy="4754359"/>
          </a:xfrm>
        </p:grpSpPr>
        <p:sp>
          <p:nvSpPr>
            <p:cNvPr id="48" name="Rounded Rectangle 47"/>
            <p:cNvSpPr/>
            <p:nvPr userDrawn="1"/>
          </p:nvSpPr>
          <p:spPr>
            <a:xfrm>
              <a:off x="508345" y="1484658"/>
              <a:ext cx="2176272" cy="1371600"/>
            </a:xfrm>
            <a:prstGeom prst="roundRect">
              <a:avLst/>
            </a:prstGeom>
            <a:gradFill flip="none" rotWithShape="1">
              <a:gsLst>
                <a:gs pos="0">
                  <a:schemeClr val="accent3"/>
                </a:gs>
                <a:gs pos="98000">
                  <a:schemeClr val="accent3"/>
                </a:gs>
                <a:gs pos="62000">
                  <a:schemeClr val="accent3">
                    <a:lumMod val="60000"/>
                    <a:lumOff val="40000"/>
                  </a:schemeClr>
                </a:gs>
                <a:gs pos="24000">
                  <a:schemeClr val="accent3">
                    <a:lumMod val="40000"/>
                    <a:lumOff val="6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9" name="Rounded Rectangle 48"/>
            <p:cNvSpPr/>
            <p:nvPr userDrawn="1"/>
          </p:nvSpPr>
          <p:spPr>
            <a:xfrm>
              <a:off x="819864" y="3913632"/>
              <a:ext cx="2176272" cy="1371600"/>
            </a:xfrm>
            <a:prstGeom prst="roundRect">
              <a:avLst/>
            </a:prstGeom>
            <a:gradFill flip="none" rotWithShape="1">
              <a:gsLst>
                <a:gs pos="29000">
                  <a:schemeClr val="accent5">
                    <a:lumMod val="40000"/>
                    <a:lumOff val="60000"/>
                  </a:schemeClr>
                </a:gs>
                <a:gs pos="100000">
                  <a:schemeClr val="accent5"/>
                </a:gs>
                <a:gs pos="0">
                  <a:schemeClr val="accent5"/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0" name="Rounded Rectangle 49"/>
            <p:cNvSpPr/>
            <p:nvPr userDrawn="1"/>
          </p:nvSpPr>
          <p:spPr>
            <a:xfrm>
              <a:off x="6492240" y="2496312"/>
              <a:ext cx="2176272" cy="1371600"/>
            </a:xfrm>
            <a:prstGeom prst="roundRect">
              <a:avLst/>
            </a:prstGeom>
            <a:gradFill flip="none" rotWithShape="1">
              <a:gsLst>
                <a:gs pos="100000">
                  <a:schemeClr val="accent2">
                    <a:lumMod val="60000"/>
                    <a:lumOff val="40000"/>
                  </a:schemeClr>
                </a:gs>
                <a:gs pos="0">
                  <a:schemeClr val="accent2"/>
                </a:gs>
                <a:gs pos="22000">
                  <a:schemeClr val="accent2">
                    <a:lumMod val="40000"/>
                    <a:lumOff val="6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1" name="Rounded Rectangle 50"/>
            <p:cNvSpPr/>
            <p:nvPr userDrawn="1"/>
          </p:nvSpPr>
          <p:spPr>
            <a:xfrm>
              <a:off x="5680547" y="4869160"/>
              <a:ext cx="2176272" cy="1369857"/>
            </a:xfrm>
            <a:prstGeom prst="roundRect">
              <a:avLst/>
            </a:prstGeom>
            <a:gradFill flip="none" rotWithShape="1"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0">
                  <a:schemeClr val="accent4"/>
                </a:gs>
                <a:gs pos="27000">
                  <a:schemeClr val="accent4">
                    <a:lumMod val="40000"/>
                    <a:lumOff val="6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grpSp>
          <p:nvGrpSpPr>
            <p:cNvPr id="52" name="Group 51"/>
            <p:cNvGrpSpPr/>
            <p:nvPr userDrawn="1"/>
          </p:nvGrpSpPr>
          <p:grpSpPr>
            <a:xfrm>
              <a:off x="2482850" y="1638645"/>
              <a:ext cx="4217988" cy="4454651"/>
              <a:chOff x="2482850" y="1428532"/>
              <a:chExt cx="4217988" cy="4454651"/>
            </a:xfrm>
          </p:grpSpPr>
          <p:sp>
            <p:nvSpPr>
              <p:cNvPr id="53" name="Oval 52"/>
              <p:cNvSpPr/>
              <p:nvPr/>
            </p:nvSpPr>
            <p:spPr>
              <a:xfrm>
                <a:off x="3095203" y="5547086"/>
                <a:ext cx="3124900" cy="336097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4" name="Freeform 6"/>
              <p:cNvSpPr>
                <a:spLocks/>
              </p:cNvSpPr>
              <p:nvPr/>
            </p:nvSpPr>
            <p:spPr bwMode="auto">
              <a:xfrm>
                <a:off x="2638425" y="2227045"/>
                <a:ext cx="1470025" cy="2527300"/>
              </a:xfrm>
              <a:custGeom>
                <a:avLst/>
                <a:gdLst/>
                <a:ahLst/>
                <a:cxnLst>
                  <a:cxn ang="0">
                    <a:pos x="169" y="68"/>
                  </a:cxn>
                  <a:cxn ang="0">
                    <a:pos x="236" y="314"/>
                  </a:cxn>
                  <a:cxn ang="0">
                    <a:pos x="236" y="314"/>
                  </a:cxn>
                  <a:cxn ang="0">
                    <a:pos x="183" y="405"/>
                  </a:cxn>
                  <a:cxn ang="0">
                    <a:pos x="183" y="405"/>
                  </a:cxn>
                  <a:cxn ang="0">
                    <a:pos x="78" y="15"/>
                  </a:cxn>
                  <a:cxn ang="0">
                    <a:pos x="57" y="3"/>
                  </a:cxn>
                  <a:cxn ang="0">
                    <a:pos x="103" y="1"/>
                  </a:cxn>
                  <a:cxn ang="0">
                    <a:pos x="149" y="0"/>
                  </a:cxn>
                  <a:cxn ang="0">
                    <a:pos x="171" y="40"/>
                  </a:cxn>
                  <a:cxn ang="0">
                    <a:pos x="193" y="81"/>
                  </a:cxn>
                  <a:cxn ang="0">
                    <a:pos x="169" y="68"/>
                  </a:cxn>
                </a:cxnLst>
                <a:rect l="0" t="0" r="r" b="b"/>
                <a:pathLst>
                  <a:path w="236" h="405">
                    <a:moveTo>
                      <a:pt x="169" y="68"/>
                    </a:moveTo>
                    <a:cubicBezTo>
                      <a:pt x="120" y="154"/>
                      <a:pt x="150" y="264"/>
                      <a:pt x="236" y="314"/>
                    </a:cubicBezTo>
                    <a:lnTo>
                      <a:pt x="236" y="314"/>
                    </a:lnTo>
                    <a:lnTo>
                      <a:pt x="183" y="405"/>
                    </a:lnTo>
                    <a:lnTo>
                      <a:pt x="183" y="405"/>
                    </a:lnTo>
                    <a:cubicBezTo>
                      <a:pt x="47" y="326"/>
                      <a:pt x="0" y="152"/>
                      <a:pt x="78" y="15"/>
                    </a:cubicBezTo>
                    <a:lnTo>
                      <a:pt x="57" y="3"/>
                    </a:lnTo>
                    <a:lnTo>
                      <a:pt x="103" y="1"/>
                    </a:lnTo>
                    <a:lnTo>
                      <a:pt x="149" y="0"/>
                    </a:lnTo>
                    <a:lnTo>
                      <a:pt x="171" y="40"/>
                    </a:lnTo>
                    <a:lnTo>
                      <a:pt x="193" y="81"/>
                    </a:lnTo>
                    <a:lnTo>
                      <a:pt x="169" y="6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80000">
                    <a:schemeClr val="accent5">
                      <a:lumMod val="60000"/>
                      <a:lumOff val="40000"/>
                    </a:schemeClr>
                  </a:gs>
                </a:gsLst>
                <a:lin ang="1200000" scaled="0"/>
              </a:gradFill>
              <a:ln>
                <a:noFill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7"/>
              <p:cNvSpPr>
                <a:spLocks/>
              </p:cNvSpPr>
              <p:nvPr/>
            </p:nvSpPr>
            <p:spPr bwMode="auto">
              <a:xfrm>
                <a:off x="3690938" y="3774857"/>
                <a:ext cx="2517775" cy="1466850"/>
              </a:xfrm>
              <a:custGeom>
                <a:avLst/>
                <a:gdLst/>
                <a:ahLst/>
                <a:cxnLst>
                  <a:cxn ang="0">
                    <a:pos x="404" y="52"/>
                  </a:cxn>
                  <a:cxn ang="0">
                    <a:pos x="404" y="52"/>
                  </a:cxn>
                  <a:cxn ang="0">
                    <a:pos x="16" y="157"/>
                  </a:cxn>
                  <a:cxn ang="0">
                    <a:pos x="3" y="179"/>
                  </a:cxn>
                  <a:cxn ang="0">
                    <a:pos x="2" y="133"/>
                  </a:cxn>
                  <a:cxn ang="0">
                    <a:pos x="0" y="87"/>
                  </a:cxn>
                  <a:cxn ang="0">
                    <a:pos x="41" y="65"/>
                  </a:cxn>
                  <a:cxn ang="0">
                    <a:pos x="82" y="43"/>
                  </a:cxn>
                  <a:cxn ang="0">
                    <a:pos x="68" y="67"/>
                  </a:cxn>
                  <a:cxn ang="0">
                    <a:pos x="313" y="0"/>
                  </a:cxn>
                  <a:cxn ang="0">
                    <a:pos x="313" y="0"/>
                  </a:cxn>
                  <a:cxn ang="0">
                    <a:pos x="404" y="52"/>
                  </a:cxn>
                </a:cxnLst>
                <a:rect l="0" t="0" r="r" b="b"/>
                <a:pathLst>
                  <a:path w="404" h="235">
                    <a:moveTo>
                      <a:pt x="404" y="52"/>
                    </a:moveTo>
                    <a:lnTo>
                      <a:pt x="404" y="52"/>
                    </a:lnTo>
                    <a:cubicBezTo>
                      <a:pt x="326" y="188"/>
                      <a:pt x="152" y="235"/>
                      <a:pt x="16" y="157"/>
                    </a:cubicBezTo>
                    <a:lnTo>
                      <a:pt x="3" y="179"/>
                    </a:lnTo>
                    <a:lnTo>
                      <a:pt x="2" y="133"/>
                    </a:lnTo>
                    <a:lnTo>
                      <a:pt x="0" y="87"/>
                    </a:lnTo>
                    <a:lnTo>
                      <a:pt x="41" y="65"/>
                    </a:lnTo>
                    <a:lnTo>
                      <a:pt x="82" y="43"/>
                    </a:lnTo>
                    <a:lnTo>
                      <a:pt x="68" y="67"/>
                    </a:lnTo>
                    <a:cubicBezTo>
                      <a:pt x="154" y="115"/>
                      <a:pt x="264" y="85"/>
                      <a:pt x="313" y="0"/>
                    </a:cubicBezTo>
                    <a:lnTo>
                      <a:pt x="313" y="0"/>
                    </a:lnTo>
                    <a:lnTo>
                      <a:pt x="404" y="5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0"/>
              </a:gradFill>
              <a:ln>
                <a:noFill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8"/>
              <p:cNvSpPr>
                <a:spLocks/>
              </p:cNvSpPr>
              <p:nvPr/>
            </p:nvSpPr>
            <p:spPr bwMode="auto">
              <a:xfrm>
                <a:off x="5230813" y="1665070"/>
                <a:ext cx="1470025" cy="2528888"/>
              </a:xfrm>
              <a:custGeom>
                <a:avLst/>
                <a:gdLst/>
                <a:ahLst/>
                <a:cxnLst>
                  <a:cxn ang="0">
                    <a:pos x="53" y="0"/>
                  </a:cxn>
                  <a:cxn ang="0">
                    <a:pos x="157" y="390"/>
                  </a:cxn>
                  <a:cxn ang="0">
                    <a:pos x="179" y="402"/>
                  </a:cxn>
                  <a:cxn ang="0">
                    <a:pos x="133" y="404"/>
                  </a:cxn>
                  <a:cxn ang="0">
                    <a:pos x="87" y="405"/>
                  </a:cxn>
                  <a:cxn ang="0">
                    <a:pos x="65" y="365"/>
                  </a:cxn>
                  <a:cxn ang="0">
                    <a:pos x="44" y="324"/>
                  </a:cxn>
                  <a:cxn ang="0">
                    <a:pos x="66" y="337"/>
                  </a:cxn>
                  <a:cxn ang="0">
                    <a:pos x="0" y="91"/>
                  </a:cxn>
                  <a:cxn ang="0">
                    <a:pos x="53" y="0"/>
                  </a:cxn>
                </a:cxnLst>
                <a:rect l="0" t="0" r="r" b="b"/>
                <a:pathLst>
                  <a:path w="236" h="405">
                    <a:moveTo>
                      <a:pt x="53" y="0"/>
                    </a:moveTo>
                    <a:cubicBezTo>
                      <a:pt x="189" y="79"/>
                      <a:pt x="236" y="253"/>
                      <a:pt x="157" y="390"/>
                    </a:cubicBezTo>
                    <a:lnTo>
                      <a:pt x="179" y="402"/>
                    </a:lnTo>
                    <a:lnTo>
                      <a:pt x="133" y="404"/>
                    </a:lnTo>
                    <a:lnTo>
                      <a:pt x="87" y="405"/>
                    </a:lnTo>
                    <a:lnTo>
                      <a:pt x="65" y="365"/>
                    </a:lnTo>
                    <a:lnTo>
                      <a:pt x="44" y="324"/>
                    </a:lnTo>
                    <a:lnTo>
                      <a:pt x="66" y="337"/>
                    </a:lnTo>
                    <a:cubicBezTo>
                      <a:pt x="116" y="251"/>
                      <a:pt x="86" y="141"/>
                      <a:pt x="0" y="91"/>
                    </a:cubicBezTo>
                    <a:lnTo>
                      <a:pt x="53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80000">
                    <a:schemeClr val="accent2">
                      <a:lumMod val="60000"/>
                      <a:lumOff val="40000"/>
                    </a:schemeClr>
                  </a:gs>
                </a:gsLst>
                <a:lin ang="10800000" scaled="0"/>
              </a:gradFill>
              <a:ln>
                <a:noFill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9"/>
              <p:cNvSpPr>
                <a:spLocks noEditPoints="1"/>
              </p:cNvSpPr>
              <p:nvPr/>
            </p:nvSpPr>
            <p:spPr bwMode="auto">
              <a:xfrm>
                <a:off x="2482850" y="1428532"/>
                <a:ext cx="3171825" cy="1217613"/>
              </a:xfrm>
              <a:custGeom>
                <a:avLst/>
                <a:gdLst/>
                <a:ahLst/>
                <a:cxnLst>
                  <a:cxn ang="0">
                    <a:pos x="441" y="129"/>
                  </a:cxn>
                  <a:cxn ang="0">
                    <a:pos x="351" y="105"/>
                  </a:cxn>
                  <a:cxn ang="0">
                    <a:pos x="351" y="0"/>
                  </a:cxn>
                  <a:cxn ang="0">
                    <a:pos x="493" y="38"/>
                  </a:cxn>
                  <a:cxn ang="0">
                    <a:pos x="506" y="15"/>
                  </a:cxn>
                  <a:cxn ang="0">
                    <a:pos x="508" y="62"/>
                  </a:cxn>
                  <a:cxn ang="0">
                    <a:pos x="509" y="108"/>
                  </a:cxn>
                  <a:cxn ang="0">
                    <a:pos x="469" y="129"/>
                  </a:cxn>
                  <a:cxn ang="0">
                    <a:pos x="428" y="151"/>
                  </a:cxn>
                  <a:cxn ang="0">
                    <a:pos x="441" y="129"/>
                  </a:cxn>
                  <a:cxn ang="0">
                    <a:pos x="0" y="0"/>
                  </a:cxn>
                  <a:cxn ang="0">
                    <a:pos x="351" y="0"/>
                  </a:cxn>
                  <a:cxn ang="0">
                    <a:pos x="351" y="105"/>
                  </a:cxn>
                  <a:cxn ang="0">
                    <a:pos x="0" y="105"/>
                  </a:cxn>
                  <a:cxn ang="0">
                    <a:pos x="0" y="0"/>
                  </a:cxn>
                  <a:cxn ang="0">
                    <a:pos x="195" y="195"/>
                  </a:cxn>
                  <a:cxn ang="0">
                    <a:pos x="195" y="195"/>
                  </a:cxn>
                </a:cxnLst>
                <a:rect l="0" t="0" r="r" b="b"/>
                <a:pathLst>
                  <a:path w="509" h="195">
                    <a:moveTo>
                      <a:pt x="441" y="129"/>
                    </a:moveTo>
                    <a:cubicBezTo>
                      <a:pt x="412" y="113"/>
                      <a:pt x="381" y="105"/>
                      <a:pt x="351" y="105"/>
                    </a:cubicBezTo>
                    <a:lnTo>
                      <a:pt x="351" y="0"/>
                    </a:lnTo>
                    <a:cubicBezTo>
                      <a:pt x="399" y="0"/>
                      <a:pt x="448" y="12"/>
                      <a:pt x="493" y="38"/>
                    </a:cubicBezTo>
                    <a:lnTo>
                      <a:pt x="506" y="15"/>
                    </a:lnTo>
                    <a:lnTo>
                      <a:pt x="508" y="62"/>
                    </a:lnTo>
                    <a:lnTo>
                      <a:pt x="509" y="108"/>
                    </a:lnTo>
                    <a:lnTo>
                      <a:pt x="469" y="129"/>
                    </a:lnTo>
                    <a:lnTo>
                      <a:pt x="428" y="151"/>
                    </a:lnTo>
                    <a:lnTo>
                      <a:pt x="441" y="129"/>
                    </a:lnTo>
                    <a:close/>
                    <a:moveTo>
                      <a:pt x="0" y="0"/>
                    </a:moveTo>
                    <a:lnTo>
                      <a:pt x="351" y="0"/>
                    </a:lnTo>
                    <a:lnTo>
                      <a:pt x="351" y="105"/>
                    </a:lnTo>
                    <a:lnTo>
                      <a:pt x="0" y="105"/>
                    </a:lnTo>
                    <a:lnTo>
                      <a:pt x="0" y="0"/>
                    </a:lnTo>
                    <a:close/>
                    <a:moveTo>
                      <a:pt x="195" y="195"/>
                    </a:moveTo>
                    <a:lnTo>
                      <a:pt x="195" y="195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27000">
                    <a:schemeClr val="accent3">
                      <a:lumMod val="60000"/>
                      <a:lumOff val="40000"/>
                    </a:schemeClr>
                  </a:gs>
                  <a:gs pos="54000">
                    <a:schemeClr val="accent3">
                      <a:lumMod val="40000"/>
                      <a:lumOff val="6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10800000" scaled="0"/>
              </a:gradFill>
              <a:ln>
                <a:noFill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8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4067208" y="2669953"/>
            <a:ext cx="1963737" cy="1911175"/>
          </a:xfrm>
          <a:noFill/>
          <a:ln>
            <a:noFill/>
          </a:ln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2800" b="1" baseline="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59" name="Text Placeholder 22"/>
          <p:cNvSpPr>
            <a:spLocks noGrp="1"/>
          </p:cNvSpPr>
          <p:nvPr>
            <p:ph type="body" sz="quarter" idx="19" hasCustomPrompt="1"/>
          </p:nvPr>
        </p:nvSpPr>
        <p:spPr>
          <a:xfrm>
            <a:off x="1293402" y="1916832"/>
            <a:ext cx="2039339" cy="400110"/>
          </a:xfrm>
          <a:noFill/>
          <a:ln>
            <a:noFill/>
          </a:ln>
        </p:spPr>
        <p:txBody>
          <a:bodyPr wrap="square" anchor="b" anchorCtr="0">
            <a:sp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60" name="Text Placeholder 22"/>
          <p:cNvSpPr>
            <a:spLocks noGrp="1"/>
          </p:cNvSpPr>
          <p:nvPr>
            <p:ph type="body" sz="quarter" idx="20" hasCustomPrompt="1"/>
          </p:nvPr>
        </p:nvSpPr>
        <p:spPr>
          <a:xfrm>
            <a:off x="1291258" y="2326787"/>
            <a:ext cx="2039339" cy="785151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22"/>
          <p:cNvSpPr>
            <a:spLocks noGrp="1"/>
          </p:cNvSpPr>
          <p:nvPr>
            <p:ph type="body" sz="quarter" idx="21" hasCustomPrompt="1"/>
          </p:nvPr>
        </p:nvSpPr>
        <p:spPr>
          <a:xfrm>
            <a:off x="6643061" y="2824725"/>
            <a:ext cx="2033395" cy="400110"/>
          </a:xfrm>
          <a:noFill/>
          <a:ln>
            <a:noFill/>
          </a:ln>
        </p:spPr>
        <p:txBody>
          <a:bodyPr wrap="square" anchor="b">
            <a:sp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62" name="Text Placeholder 22"/>
          <p:cNvSpPr>
            <a:spLocks noGrp="1"/>
          </p:cNvSpPr>
          <p:nvPr>
            <p:ph type="body" sz="quarter" idx="22" hasCustomPrompt="1"/>
          </p:nvPr>
        </p:nvSpPr>
        <p:spPr>
          <a:xfrm>
            <a:off x="6640917" y="3234680"/>
            <a:ext cx="2033395" cy="768868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22"/>
          <p:cNvSpPr>
            <a:spLocks noGrp="1"/>
          </p:cNvSpPr>
          <p:nvPr>
            <p:ph type="body" sz="quarter" idx="23" hasCustomPrompt="1"/>
          </p:nvPr>
        </p:nvSpPr>
        <p:spPr>
          <a:xfrm>
            <a:off x="1580013" y="4059360"/>
            <a:ext cx="2019411" cy="400110"/>
          </a:xfrm>
          <a:noFill/>
          <a:ln>
            <a:noFill/>
          </a:ln>
        </p:spPr>
        <p:txBody>
          <a:bodyPr wrap="square" anchor="b">
            <a:sp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64" name="Text Placeholder 22"/>
          <p:cNvSpPr>
            <a:spLocks noGrp="1"/>
          </p:cNvSpPr>
          <p:nvPr>
            <p:ph type="body" sz="quarter" idx="24" hasCustomPrompt="1"/>
          </p:nvPr>
        </p:nvSpPr>
        <p:spPr>
          <a:xfrm>
            <a:off x="1577869" y="4469315"/>
            <a:ext cx="2019411" cy="783373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22"/>
          <p:cNvSpPr>
            <a:spLocks noGrp="1"/>
          </p:cNvSpPr>
          <p:nvPr>
            <p:ph type="body" sz="quarter" idx="25" hasCustomPrompt="1"/>
          </p:nvPr>
        </p:nvSpPr>
        <p:spPr>
          <a:xfrm>
            <a:off x="5916953" y="4912957"/>
            <a:ext cx="2032808" cy="400110"/>
          </a:xfrm>
          <a:noFill/>
          <a:ln>
            <a:noFill/>
          </a:ln>
        </p:spPr>
        <p:txBody>
          <a:bodyPr wrap="square" anchor="b">
            <a:spAutoFit/>
          </a:bodyPr>
          <a:lstStyle>
            <a:lvl1pPr marL="0" indent="0" algn="ctr">
              <a:buFontTx/>
              <a:buNone/>
              <a:defRPr sz="20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label</a:t>
            </a:r>
          </a:p>
        </p:txBody>
      </p:sp>
      <p:sp>
        <p:nvSpPr>
          <p:cNvPr id="66" name="Text Placeholder 22"/>
          <p:cNvSpPr>
            <a:spLocks noGrp="1"/>
          </p:cNvSpPr>
          <p:nvPr>
            <p:ph type="body" sz="quarter" idx="26" hasCustomPrompt="1"/>
          </p:nvPr>
        </p:nvSpPr>
        <p:spPr>
          <a:xfrm>
            <a:off x="5914809" y="5322912"/>
            <a:ext cx="2032808" cy="770384"/>
          </a:xfrm>
          <a:noFill/>
          <a:ln>
            <a:noFill/>
          </a:ln>
        </p:spPr>
        <p:txBody>
          <a:bodyPr anchor="t">
            <a:normAutofit/>
          </a:bodyPr>
          <a:lstStyle>
            <a:lvl1pPr marL="0" indent="0" algn="l">
              <a:buFontTx/>
              <a:buNone/>
              <a:defRPr sz="1600" b="1" baseline="0">
                <a:solidFill>
                  <a:srgbClr val="05050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32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117600" y="363600"/>
            <a:ext cx="8026400" cy="1324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710" y="1825200"/>
            <a:ext cx="6773030" cy="435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6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117600" y="363600"/>
            <a:ext cx="8026400" cy="132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46710" y="1806724"/>
            <a:ext cx="6785730" cy="54000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3200" b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6710" y="2374552"/>
            <a:ext cx="6773030" cy="3801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3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0" y="3170005"/>
            <a:ext cx="9144000" cy="769441"/>
          </a:xfrm>
          <a:solidFill>
            <a:srgbClr val="E8D7B2">
              <a:alpha val="48000"/>
            </a:srgbClr>
          </a:solidFill>
          <a:ln w="12700">
            <a:noFill/>
          </a:ln>
        </p:spPr>
        <p:txBody>
          <a:bodyPr lIns="824400" rIns="824400" anchor="b" anchorCtr="0">
            <a:spAutoFit/>
          </a:bodyPr>
          <a:lstStyle>
            <a:lvl1pPr algn="ctr">
              <a:defRPr sz="4400" b="0" cap="none" baseline="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0" y="3936520"/>
            <a:ext cx="9144000" cy="462755"/>
          </a:xfrm>
          <a:solidFill>
            <a:srgbClr val="E8D7B2">
              <a:alpha val="48000"/>
            </a:srgbClr>
          </a:solidFill>
          <a:ln w="12700">
            <a:noFill/>
          </a:ln>
        </p:spPr>
        <p:txBody>
          <a:bodyPr lIns="824400" tIns="46800" rIns="824400" anchor="t" anchorCtr="0">
            <a:spAutoFit/>
          </a:bodyPr>
          <a:lstStyle>
            <a:lvl1pPr marL="0" indent="0" algn="ctr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8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117600" y="363600"/>
            <a:ext cx="8026400" cy="1324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6710" y="1825200"/>
            <a:ext cx="3312000" cy="435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1564" y="1825200"/>
            <a:ext cx="3312000" cy="435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0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710" y="1825200"/>
            <a:ext cx="3312000" cy="55800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800" b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6710" y="2408188"/>
            <a:ext cx="3312000" cy="376391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1564" y="1825200"/>
            <a:ext cx="3312000" cy="55800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800" b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1564" y="2408188"/>
            <a:ext cx="3312000" cy="376391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148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23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3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115616" y="0"/>
            <a:ext cx="8029972" cy="68599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1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0"/>
            <a:ext cx="9145588" cy="68599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115616" y="6448251"/>
            <a:ext cx="1835224" cy="365125"/>
          </a:xfrm>
        </p:spPr>
        <p:txBody>
          <a:bodyPr/>
          <a:lstStyle/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35036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448251"/>
            <a:ext cx="1872208" cy="365125"/>
          </a:xfrm>
        </p:spPr>
        <p:txBody>
          <a:bodyPr/>
          <a:lstStyle/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3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1115616" y="363600"/>
            <a:ext cx="8028384" cy="132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1746710" y="1825200"/>
            <a:ext cx="6773030" cy="435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5616" y="6448251"/>
            <a:ext cx="1835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75B5A12-BF40-487B-9B07-94374245DEF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9832" y="6448251"/>
            <a:ext cx="349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47532" y="6448251"/>
            <a:ext cx="1882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3A646B2-FA89-47DE-9A40-3BEE6D90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4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2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2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2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2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2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  </a:t>
            </a:r>
            <a:r>
              <a:rPr lang="en-US" b="1" dirty="0"/>
              <a:t>How Godliness Profits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Timothy 4:7-8</a:t>
            </a:r>
          </a:p>
        </p:txBody>
      </p:sp>
    </p:spTree>
    <p:extLst>
      <p:ext uri="{BB962C8B-B14F-4D97-AF65-F5344CB8AC3E}">
        <p14:creationId xmlns:p14="http://schemas.microsoft.com/office/powerpoint/2010/main" val="231902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8D98D-8E4A-4929-9ADD-BFD8237D9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It Profits Us Materially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AF8BD-FDE8-4C73-B6A9-74EC7F320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200" dirty="0"/>
              <a:t>Not necessarily with an abundance of riches</a:t>
            </a:r>
          </a:p>
          <a:p>
            <a:r>
              <a:rPr lang="en-US" sz="4200" dirty="0"/>
              <a:t>Nor necessarily with a life of pleasure</a:t>
            </a:r>
          </a:p>
          <a:p>
            <a:r>
              <a:rPr lang="en-US" sz="4200" dirty="0"/>
              <a:t>But God has promised the godly He will take care of them and provide the essentials of life - Matt.  6:25-33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C0CC16-CF86-40CA-86AA-A0B01932DA2D}"/>
              </a:ext>
            </a:extLst>
          </p:cNvPr>
          <p:cNvSpPr/>
          <p:nvPr/>
        </p:nvSpPr>
        <p:spPr>
          <a:xfrm>
            <a:off x="1737360" y="2962656"/>
            <a:ext cx="6775704" cy="905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God hasn’t promised us that but in fact warns against it - Mk. 10:23-25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EB8F62-3356-4585-A0C9-F7162FB3F513}"/>
              </a:ext>
            </a:extLst>
          </p:cNvPr>
          <p:cNvSpPr/>
          <p:nvPr/>
        </p:nvSpPr>
        <p:spPr>
          <a:xfrm>
            <a:off x="1724008" y="4073112"/>
            <a:ext cx="6789056" cy="905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Again, God hasn’t promised this but warns against it - 2 Tim. 3:1-4</a:t>
            </a:r>
          </a:p>
        </p:txBody>
      </p:sp>
    </p:spTree>
    <p:extLst>
      <p:ext uri="{BB962C8B-B14F-4D97-AF65-F5344CB8AC3E}">
        <p14:creationId xmlns:p14="http://schemas.microsoft.com/office/powerpoint/2010/main" val="381544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4" grpId="1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07717-99A0-4233-B95C-7AA240E23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It Profits Us Physically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18F79-BD84-4B11-95E5-570A89B21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7472" indent="-347472">
              <a:spcBef>
                <a:spcPts val="600"/>
              </a:spcBef>
            </a:pPr>
            <a:r>
              <a:rPr lang="en-US" sz="4000" dirty="0"/>
              <a:t>Bad things happen to everyone</a:t>
            </a:r>
          </a:p>
          <a:p>
            <a:pPr marL="347472" indent="-347472">
              <a:spcBef>
                <a:spcPts val="600"/>
              </a:spcBef>
            </a:pPr>
            <a:r>
              <a:rPr lang="en-US" sz="4000" dirty="0"/>
              <a:t>Christians obey the civil laws, thus less likely to be injured or killed as a result of rebellion or disobedience - Rom. 13:1-4</a:t>
            </a:r>
          </a:p>
          <a:p>
            <a:pPr marL="347472" indent="-347472">
              <a:spcBef>
                <a:spcPts val="600"/>
              </a:spcBef>
            </a:pPr>
            <a:r>
              <a:rPr lang="en-US" sz="4000" dirty="0"/>
              <a:t>In general, the godly live physical lives that are pleasant and profitable - 2 Tim. 2:1-2</a:t>
            </a:r>
          </a:p>
        </p:txBody>
      </p:sp>
    </p:spTree>
    <p:extLst>
      <p:ext uri="{BB962C8B-B14F-4D97-AF65-F5344CB8AC3E}">
        <p14:creationId xmlns:p14="http://schemas.microsoft.com/office/powerpoint/2010/main" val="219910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E2741-FC1A-4EBA-93D3-CCFC7D5D1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It Profits Us Mentally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39D0E-FF42-444D-A2D6-18034941C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3200" dirty="0"/>
              <a:t>Some view Christianity as “anti-intellectual”</a:t>
            </a:r>
          </a:p>
          <a:p>
            <a:pPr>
              <a:spcBef>
                <a:spcPts val="300"/>
              </a:spcBef>
            </a:pPr>
            <a:r>
              <a:rPr lang="en-US" sz="3200" dirty="0"/>
              <a:t>We must be careful the knowledge and wisdom which we seek are true and right - 1 Cor. 1:21; 1 Tim. 6:20-21</a:t>
            </a:r>
          </a:p>
          <a:p>
            <a:pPr>
              <a:spcBef>
                <a:spcPts val="300"/>
              </a:spcBef>
            </a:pPr>
            <a:r>
              <a:rPr lang="en-US" sz="3200" dirty="0"/>
              <a:t>We must remember the best and highest wisdom comes from God - Jas. 1:5, 3:13-18</a:t>
            </a:r>
          </a:p>
        </p:txBody>
      </p:sp>
    </p:spTree>
    <p:extLst>
      <p:ext uri="{BB962C8B-B14F-4D97-AF65-F5344CB8AC3E}">
        <p14:creationId xmlns:p14="http://schemas.microsoft.com/office/powerpoint/2010/main" val="186922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67F1F-CB57-4144-96F0-D2B205025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It Profits Us Emotionally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9DAE2-F75C-4B5D-A5A6-3D6C0A66B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How? </a:t>
            </a:r>
          </a:p>
          <a:p>
            <a:r>
              <a:rPr lang="en-US" sz="4000" dirty="0"/>
              <a:t>Godliness will free us from anxiety or worry - Phil. 4:6-7</a:t>
            </a:r>
          </a:p>
          <a:p>
            <a:r>
              <a:rPr lang="en-US" sz="4000" dirty="0"/>
              <a:t>It will bring contentment with what we have - Heb. 13:5-6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7A64F7-2934-4E21-ADBF-51F02838706F}"/>
              </a:ext>
            </a:extLst>
          </p:cNvPr>
          <p:cNvSpPr/>
          <p:nvPr/>
        </p:nvSpPr>
        <p:spPr>
          <a:xfrm>
            <a:off x="1746710" y="2670048"/>
            <a:ext cx="6773030" cy="1289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/>
              <a:t>One way is to give us true happiness that will sustain us even in times of trial and tribulation - Matt. 5:3-12</a:t>
            </a:r>
          </a:p>
        </p:txBody>
      </p:sp>
    </p:spTree>
    <p:extLst>
      <p:ext uri="{BB962C8B-B14F-4D97-AF65-F5344CB8AC3E}">
        <p14:creationId xmlns:p14="http://schemas.microsoft.com/office/powerpoint/2010/main" val="273563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6CEF6-09E8-40E5-8AFA-30274B007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It Profits Us Spiritually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61985-F2E5-4313-B54D-32441BE14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en-US" sz="4000" dirty="0"/>
              <a:t>Our spirits will profit as they’re redeemed through the blood of Christ - Eph. 1:7</a:t>
            </a:r>
          </a:p>
          <a:p>
            <a:pPr>
              <a:spcBef>
                <a:spcPts val="600"/>
              </a:spcBef>
            </a:pPr>
            <a:r>
              <a:rPr lang="en-US" sz="4000" dirty="0"/>
              <a:t>We profit spiritually from having the guidance and direction of God’s word - 2 Tim. 3:16-17</a:t>
            </a:r>
          </a:p>
          <a:p>
            <a:pPr>
              <a:spcBef>
                <a:spcPts val="600"/>
              </a:spcBef>
            </a:pPr>
            <a:r>
              <a:rPr lang="en-US" sz="4000" dirty="0"/>
              <a:t>This spiritual profit is not only in this life but in the life to come - 2 Tim. 4:6-8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99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TEXT_SLIDE_TITL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SECTION_HEADER_SLIDE_SUB_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TEXT_SLIDE_BULLET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DIAGRAM_VEN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DIAGRAM_3STEP_FUNNE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TITLE_SLIDE_TITL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DIAGRAM_MANAGED_PROCES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DIAGRAM_5LEVEL_PYRAMID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DIAGRAM_5STEPS_TO_SUCCESS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DIAGRAM_5STEPS_TO_SUCCES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TITLE_SLIDE_SUB_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DIAGRAM_5STEPS_TO_SUCCESS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DIAGRAM_CIRCULAR_APPROACH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NON_TITLE_BACKDROP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CONTENT_SLIDE_TITL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G_TEMPLATE_SHAPE" val="SECTION_HEADER_SLIDE_TITLE"/>
</p:tagLst>
</file>

<file path=ppt/theme/theme1.xml><?xml version="1.0" encoding="utf-8"?>
<a:theme xmlns:a="http://schemas.openxmlformats.org/drawingml/2006/main" name="Sea_man_relax_on_nature_Crystal_Template_iihipkohlo_ur6x.v5_1.s">
  <a:themeElements>
    <a:clrScheme name="CrystalColor42">
      <a:dk1>
        <a:sysClr val="windowText" lastClr="000000"/>
      </a:dk1>
      <a:lt1>
        <a:sysClr val="window" lastClr="FFFFFF"/>
      </a:lt1>
      <a:dk2>
        <a:srgbClr val="404040"/>
      </a:dk2>
      <a:lt2>
        <a:srgbClr val="FFFFFF"/>
      </a:lt2>
      <a:accent1>
        <a:srgbClr val="969696"/>
      </a:accent1>
      <a:accent2>
        <a:srgbClr val="0198FF"/>
      </a:accent2>
      <a:accent3>
        <a:srgbClr val="FF841F"/>
      </a:accent3>
      <a:accent4>
        <a:srgbClr val="00EE00"/>
      </a:accent4>
      <a:accent5>
        <a:srgbClr val="FFD13F"/>
      </a:accent5>
      <a:accent6>
        <a:srgbClr val="51C5FF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Sea_man_relax_on_nature_Crystal_Template_iihipkohlo_ur6x.v5_1.s</Template>
  <TotalTime>160</TotalTime>
  <Words>292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Sea_man_relax_on_nature_Crystal_Template_iihipkohlo_ur6x.v5_1.s</vt:lpstr>
      <vt:lpstr>   How Godliness Profits</vt:lpstr>
      <vt:lpstr>It Profits Us Materially</vt:lpstr>
      <vt:lpstr>It Profits Us Physically</vt:lpstr>
      <vt:lpstr>It Profits Us Mentally</vt:lpstr>
      <vt:lpstr>It Profits Us Emotionally</vt:lpstr>
      <vt:lpstr>It Profits Us Spiritually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Godliness Profits</dc:title>
  <dc:creator>Jack Critchfield</dc:creator>
  <cp:lastModifiedBy>Jack Critchfield</cp:lastModifiedBy>
  <cp:revision>5</cp:revision>
  <dcterms:created xsi:type="dcterms:W3CDTF">2019-12-07T17:28:50Z</dcterms:created>
  <dcterms:modified xsi:type="dcterms:W3CDTF">2019-12-07T20:09:33Z</dcterms:modified>
</cp:coreProperties>
</file>